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7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9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0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theme/theme11.xml" ContentType="application/vnd.openxmlformats-officedocument.theme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12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13.xml" ContentType="application/vnd.openxmlformats-officedocument.theme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4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15.xml" ContentType="application/vnd.openxmlformats-officedocument.theme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16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theme/theme17.xml" ContentType="application/vnd.openxmlformats-officedocument.theme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366" r:id="rId1"/>
    <p:sldMasterId id="2147484591" r:id="rId2"/>
    <p:sldMasterId id="2147484598" r:id="rId3"/>
    <p:sldMasterId id="2147484605" r:id="rId4"/>
    <p:sldMasterId id="2147484617" r:id="rId5"/>
    <p:sldMasterId id="2147484624" r:id="rId6"/>
    <p:sldMasterId id="2147486637" r:id="rId7"/>
    <p:sldMasterId id="2147486671" r:id="rId8"/>
    <p:sldMasterId id="2147486679" r:id="rId9"/>
    <p:sldMasterId id="2147486711" r:id="rId10"/>
    <p:sldMasterId id="2147486721" r:id="rId11"/>
    <p:sldMasterId id="2147486766" r:id="rId12"/>
    <p:sldMasterId id="2147486799" r:id="rId13"/>
    <p:sldMasterId id="2147486870" r:id="rId14"/>
    <p:sldMasterId id="2147486878" r:id="rId15"/>
    <p:sldMasterId id="2147486886" r:id="rId16"/>
    <p:sldMasterId id="2147486922" r:id="rId17"/>
    <p:sldMasterId id="2147486987" r:id="rId18"/>
  </p:sldMasterIdLst>
  <p:notesMasterIdLst>
    <p:notesMasterId r:id="rId41"/>
  </p:notesMasterIdLst>
  <p:handoutMasterIdLst>
    <p:handoutMasterId r:id="rId42"/>
  </p:handoutMasterIdLst>
  <p:sldIdLst>
    <p:sldId id="1116" r:id="rId19"/>
    <p:sldId id="1109" r:id="rId20"/>
    <p:sldId id="1119" r:id="rId21"/>
    <p:sldId id="1117" r:id="rId22"/>
    <p:sldId id="1134" r:id="rId23"/>
    <p:sldId id="1135" r:id="rId24"/>
    <p:sldId id="1120" r:id="rId25"/>
    <p:sldId id="1122" r:id="rId26"/>
    <p:sldId id="1121" r:id="rId27"/>
    <p:sldId id="1123" r:id="rId28"/>
    <p:sldId id="1136" r:id="rId29"/>
    <p:sldId id="1124" r:id="rId30"/>
    <p:sldId id="1130" r:id="rId31"/>
    <p:sldId id="1125" r:id="rId32"/>
    <p:sldId id="1126" r:id="rId33"/>
    <p:sldId id="1128" r:id="rId34"/>
    <p:sldId id="1137" r:id="rId35"/>
    <p:sldId id="1129" r:id="rId36"/>
    <p:sldId id="1131" r:id="rId37"/>
    <p:sldId id="1132" r:id="rId38"/>
    <p:sldId id="1133" r:id="rId39"/>
    <p:sldId id="338" r:id="rId40"/>
  </p:sldIdLst>
  <p:sldSz cx="16256000" cy="9753600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182"/>
    <a:srgbClr val="EF6537"/>
    <a:srgbClr val="333399"/>
    <a:srgbClr val="093AD5"/>
    <a:srgbClr val="F8F8F8"/>
    <a:srgbClr val="F07330"/>
    <a:srgbClr val="3C62DC"/>
    <a:srgbClr val="009644"/>
    <a:srgbClr val="D60093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95" autoAdjust="0"/>
    <p:restoredTop sz="85297" autoAdjust="0"/>
  </p:normalViewPr>
  <p:slideViewPr>
    <p:cSldViewPr>
      <p:cViewPr varScale="1">
        <p:scale>
          <a:sx n="98" d="100"/>
          <a:sy n="98" d="100"/>
        </p:scale>
        <p:origin x="1050" y="90"/>
      </p:cViewPr>
      <p:guideLst>
        <p:guide orient="horz" pos="3072"/>
        <p:guide pos="51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654"/>
    </p:cViewPr>
  </p:sorterViewPr>
  <p:notesViewPr>
    <p:cSldViewPr>
      <p:cViewPr varScale="1">
        <p:scale>
          <a:sx n="71" d="100"/>
          <a:sy n="71" d="100"/>
        </p:scale>
        <p:origin x="2704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slide" Target="slides/slide21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tableStyles" Target="tableStyles.xml"/><Relationship Id="rId20" Type="http://schemas.openxmlformats.org/officeDocument/2006/relationships/slide" Target="slides/slide2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130" cy="467215"/>
          </a:xfrm>
          <a:prstGeom prst="rect">
            <a:avLst/>
          </a:prstGeom>
        </p:spPr>
        <p:txBody>
          <a:bodyPr vert="horz" lIns="93318" tIns="46660" rIns="93318" bIns="46660" rtlCol="0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367" y="0"/>
            <a:ext cx="3043130" cy="467215"/>
          </a:xfrm>
          <a:prstGeom prst="rect">
            <a:avLst/>
          </a:prstGeom>
        </p:spPr>
        <p:txBody>
          <a:bodyPr vert="horz" lIns="93318" tIns="46660" rIns="93318" bIns="46660" rtlCol="0"/>
          <a:lstStyle>
            <a:lvl1pPr algn="r">
              <a:defRPr sz="1300"/>
            </a:lvl1pPr>
          </a:lstStyle>
          <a:p>
            <a:pPr>
              <a:defRPr/>
            </a:pPr>
            <a:fld id="{3992D943-EBCB-4EB5-88AA-C29F464ED0AB}" type="datetimeFigureOut">
              <a:rPr lang="en-US"/>
              <a:pPr>
                <a:defRPr/>
              </a:pPr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1886"/>
            <a:ext cx="3043130" cy="467215"/>
          </a:xfrm>
          <a:prstGeom prst="rect">
            <a:avLst/>
          </a:prstGeom>
        </p:spPr>
        <p:txBody>
          <a:bodyPr vert="horz" lIns="93318" tIns="46660" rIns="93318" bIns="46660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367" y="8841886"/>
            <a:ext cx="3043130" cy="467215"/>
          </a:xfrm>
          <a:prstGeom prst="rect">
            <a:avLst/>
          </a:prstGeom>
        </p:spPr>
        <p:txBody>
          <a:bodyPr vert="horz" lIns="93318" tIns="46660" rIns="93318" bIns="46660" rtlCol="0" anchor="b"/>
          <a:lstStyle>
            <a:lvl1pPr algn="r">
              <a:defRPr sz="1300"/>
            </a:lvl1pPr>
          </a:lstStyle>
          <a:p>
            <a:pPr>
              <a:defRPr/>
            </a:pPr>
            <a:fld id="{0AC91CDC-AE42-44FF-A45A-0F1150DDC6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08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130" cy="465616"/>
          </a:xfrm>
          <a:prstGeom prst="rect">
            <a:avLst/>
          </a:prstGeom>
        </p:spPr>
        <p:txBody>
          <a:bodyPr vert="horz" lIns="93318" tIns="46660" rIns="93318" bIns="46660" rtlCol="0"/>
          <a:lstStyle>
            <a:lvl1pPr algn="l" eaLnBrk="1" hangingPunct="1">
              <a:defRPr sz="13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367" y="0"/>
            <a:ext cx="3043130" cy="465616"/>
          </a:xfrm>
          <a:prstGeom prst="rect">
            <a:avLst/>
          </a:prstGeom>
        </p:spPr>
        <p:txBody>
          <a:bodyPr vert="horz" wrap="square" lIns="93318" tIns="46660" rIns="93318" bIns="4666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58858E4D-747E-4E9C-BDF8-236B09273819}" type="datetimeFigureOut">
              <a:rPr lang="en-US"/>
              <a:pPr>
                <a:defRPr/>
              </a:pPr>
              <a:t>5/20/2021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3250" y="696913"/>
            <a:ext cx="5816600" cy="34909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18" tIns="46660" rIns="93318" bIns="4666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631" y="4422543"/>
            <a:ext cx="5617839" cy="4188935"/>
          </a:xfrm>
          <a:prstGeom prst="rect">
            <a:avLst/>
          </a:prstGeom>
        </p:spPr>
        <p:txBody>
          <a:bodyPr vert="horz" lIns="93318" tIns="46660" rIns="93318" bIns="4666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1885"/>
            <a:ext cx="3043130" cy="465616"/>
          </a:xfrm>
          <a:prstGeom prst="rect">
            <a:avLst/>
          </a:prstGeom>
        </p:spPr>
        <p:txBody>
          <a:bodyPr vert="horz" lIns="93318" tIns="46660" rIns="93318" bIns="46660" rtlCol="0" anchor="b"/>
          <a:lstStyle>
            <a:lvl1pPr algn="l" eaLnBrk="1" hangingPunct="1">
              <a:defRPr sz="13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367" y="8841885"/>
            <a:ext cx="3043130" cy="465616"/>
          </a:xfrm>
          <a:prstGeom prst="rect">
            <a:avLst/>
          </a:prstGeom>
        </p:spPr>
        <p:txBody>
          <a:bodyPr vert="horz" wrap="square" lIns="93318" tIns="46660" rIns="93318" bIns="4666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C857669B-51BB-46FF-ACB8-C6F522519C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380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B46233E-7314-4FFF-A947-F8326E30D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https://steamcommunity.com/sharedfiles/filedetails/?id=522776740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tour bus</a:t>
            </a:r>
          </a:p>
          <a:p>
            <a:r>
              <a:rPr lang="en-US" dirty="0"/>
              <a:t>https://www.google.com/</a:t>
            </a:r>
            <a:r>
              <a:rPr lang="en-US" dirty="0" err="1"/>
              <a:t>imgres?imgurl</a:t>
            </a:r>
            <a:r>
              <a:rPr lang="en-US" dirty="0"/>
              <a:t>=https%3A%2F%2Fwww.busforsale.com%2Fbuses%2Fphotos%2Fmarlin%2Fthumb%2Fthumb_marlinext4.jpg&amp;imgrefurl=https%3A%2F%2Fwww.busforsale.com%2Fbuses%2F&amp;docid=NIU8_flpBWz1fM&amp;tbnid=C0kZ2itbgFS4nM%3A&amp;vet=10ahUKEwjwovmY8ePfAhWGk1kKHTIqAooQMwhoKAEwAQ..i&amp;w=450&amp;h=299&amp;bih=843&amp;biw=1440&amp;q=tour%20bus&amp;ved=0ahUKEwjwovmY8ePfAhWGk1kKHTIqAooQMwhoKAEwAQ&amp;iact=</a:t>
            </a:r>
            <a:r>
              <a:rPr lang="en-US" dirty="0" err="1"/>
              <a:t>mrc&amp;uact</a:t>
            </a:r>
            <a:r>
              <a:rPr lang="en-US" dirty="0"/>
              <a:t>=8</a:t>
            </a:r>
          </a:p>
          <a:p>
            <a:endParaRPr lang="en-US" dirty="0"/>
          </a:p>
          <a:p>
            <a:r>
              <a:rPr lang="en-US" dirty="0"/>
              <a:t>short bus</a:t>
            </a:r>
          </a:p>
          <a:p>
            <a:r>
              <a:rPr lang="en-US" dirty="0"/>
              <a:t>https://www.reddit.com/r/funny/comments/hvtgu/the_short_bus/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57669B-51BB-46FF-ACB8-C6F522519C0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73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https://www.computerhope.com/jargon/b/computer-bus.jpg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57669B-51BB-46FF-ACB8-C6F522519C0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48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48C8B-B1C8-4FF0-BF4F-0217F3B311D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60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6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6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6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6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6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6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6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6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6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6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7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7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7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7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7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7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7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7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7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7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7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7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7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7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7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7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7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b="0" i="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A901E0B-5F55-4985-8999-FC33205043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949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NI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900" y="4171950"/>
            <a:ext cx="81978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89BA5D5-E227-4593-89EF-45315F1CAD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92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19125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20B83E8-DB5C-4C16-ACD2-4B3BD67F57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174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137DBEB-9F45-4466-930D-0CE359254E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8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3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5475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B69FBE5-A7C7-48B5-9862-D72D31DEF0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06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22300"/>
            <a:ext cx="16306800" cy="836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2300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91A9385-8890-48AC-AADD-E61D20AB93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237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9C738CAB-CD86-4248-83D2-2CB617A7BC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57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7588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916464B9-3E8A-467D-AA82-26ABFDD102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1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93725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D973227-07F3-4D0F-8B03-E3F143C8FE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0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609600"/>
            <a:ext cx="163449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5715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EC41852E-042F-4EC3-9CE9-3D8642F2F8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95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5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300"/>
            <a:ext cx="16256000" cy="849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FC72B93-3C49-4278-9DA7-3AC939F397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090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Untitled-5.jpg"/>
          <p:cNvSpPr>
            <a:spLocks noChangeAspect="1"/>
          </p:cNvSpPr>
          <p:nvPr userDrawn="1"/>
        </p:nvSpPr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21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22E9F16-42F8-4445-8897-D85AA30131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860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52BD72D-CC98-4884-9141-A42AE685EF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1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7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88350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A8768C3-5FD1-486E-9DC5-96FBA4DD5F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82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8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288"/>
            <a:ext cx="16262350" cy="834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77863"/>
            <a:ext cx="16284575" cy="8331200"/>
          </a:xfrm>
          <a:prstGeom prst="rect">
            <a:avLst/>
          </a:prstGeom>
          <a:solidFill>
            <a:schemeClr val="tx1">
              <a:alpha val="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115D018-4DBA-4920-8B8F-2DA6BB87B4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57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9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81400" cy="839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75050" cy="8380413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462DD11-DB52-46E8-A974-BA4F46EC5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63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0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475"/>
            <a:ext cx="16265525" cy="84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35000"/>
            <a:ext cx="16281400" cy="840105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949D05D2-1F9F-4E13-928C-DF4FABEBF6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24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09600"/>
            <a:ext cx="16329026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pic 2_reduced.jpg"/>
          <p:cNvSpPr>
            <a:spLocks noChangeAspect="1"/>
          </p:cNvSpPr>
          <p:nvPr userDrawn="1"/>
        </p:nvSpPr>
        <p:spPr bwMode="auto">
          <a:xfrm>
            <a:off x="-25400" y="644525"/>
            <a:ext cx="16316325" cy="840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hape 606"/>
          <p:cNvSpPr/>
          <p:nvPr userDrawn="1"/>
        </p:nvSpPr>
        <p:spPr>
          <a:xfrm>
            <a:off x="-28575" y="652463"/>
            <a:ext cx="16309975" cy="839470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9D161FA-B410-485E-8C58-AABF296332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318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BB1949B-1BB3-4A1A-A3C6-365075D662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1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8A48696-BDF3-4D30-B148-948275227B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13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34C8456-4D71-4053-8AF2-EC6E156845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69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85200" y="13390"/>
            <a:ext cx="75184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585200" y="3429000"/>
            <a:ext cx="70104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9A5B4E34-B3DB-406F-9B08-4C37F4CC7D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3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BE27444-C659-4B1E-A42B-E74B458973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614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85800"/>
            <a:ext cx="16256000" cy="2090737"/>
          </a:xfrm>
        </p:spPr>
        <p:txBody>
          <a:bodyPr anchor="b"/>
          <a:lstStyle>
            <a:lvl1pPr algn="ctr">
              <a:defRPr sz="4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43200"/>
            <a:ext cx="16256000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76835D8-9381-406E-BDB1-4024249371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25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solidFill>
                  <a:srgbClr val="53585F"/>
                </a:solidFill>
                <a:latin typeface="Helvetica Neue" charset="0"/>
              </a:defRPr>
            </a:lvl1pPr>
          </a:lstStyle>
          <a:p>
            <a:pPr>
              <a:defRPr/>
            </a:pPr>
            <a:fld id="{42CA5808-63E0-41D7-BA77-B14331D3CB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86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12820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95C116F-C423-4485-83D7-7CA9A62CF8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89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9F783F7-8D20-42A4-8ACE-A1FB4F8146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083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014E958-996D-49D5-9C3B-CB9E70232E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30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NI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900" y="4171950"/>
            <a:ext cx="81978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DF4CA94-9D70-4DFD-9C72-C2802974D1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9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2608EB9-A3CD-4196-A26A-55A5C2D4CC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30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85800"/>
            <a:ext cx="16256000" cy="2090737"/>
          </a:xfrm>
        </p:spPr>
        <p:txBody>
          <a:bodyPr anchor="b"/>
          <a:lstStyle>
            <a:lvl1pPr algn="ctr">
              <a:defRPr sz="4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43200"/>
            <a:ext cx="16256000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DA13A84-8445-4E95-9EC2-2D092C061B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02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3825921-162B-4550-A4C7-2458A8F38C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78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81282F7-FAB9-4DDA-8676-8AFAE6C7C9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83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AA0C2B8-8A54-457D-AB92-EC0AE2C6B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18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4BE6F6F-0686-4717-851F-15276A5999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00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EF02578B-9D07-4B90-A2CD-1D8C59B2F6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02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l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6088D84-61A9-444D-913B-308B792DE3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63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EC12917-B32A-418A-839C-B64790A12A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25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56000" cy="834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D764FEF-85F9-44E6-9ED3-BB6E4E1DEA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866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3BB2602-C74F-4A57-A39F-C9A5622A82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98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DC1FD7F-945A-4E49-B431-BA11420352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016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85800"/>
            <a:ext cx="16306800" cy="8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76275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ECBEAA6-A01B-44D4-BE24-C15B4C651A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178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1588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723EB97-67DB-4613-8DB9-7242D6BC22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85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7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12700" y="60325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CA9E066-4CC0-4764-878E-10704A96EE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15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19125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0CF4742-63E6-41A8-A22C-5A4D1984CC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6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32E586A-7C16-41F4-AD7F-1673F61271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487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2AB9243-6364-4772-86EA-2473ACCCD1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02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3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5475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683AD4D8-E239-4DF7-B21B-1FF409BBAC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021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22300"/>
            <a:ext cx="16306800" cy="836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2300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79765DF-AEEF-47E9-9077-1CB2C89A7B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540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AF35786-EFA5-40B5-8D53-B1A425B47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62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7588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3E7A305-2C42-4E89-A0A0-11E50EC26A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404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93725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7E29C83-E050-4F03-9DAC-85B8E76B8D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03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609600"/>
            <a:ext cx="163449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5715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90D9FEF1-5077-4602-BCC5-ED3C743BC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41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5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300"/>
            <a:ext cx="16256000" cy="849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CF5E022-DF2F-4DFC-A0FF-03C6536824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563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Untitled-5.jpg"/>
          <p:cNvSpPr>
            <a:spLocks noChangeAspect="1"/>
          </p:cNvSpPr>
          <p:nvPr userDrawn="1"/>
        </p:nvSpPr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21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2AACF43-1AA6-4A4D-9EA8-D0EA84BDD6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02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7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88350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D0D96E3-5425-40E2-8D56-2A8F751CB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57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89416FC-6D81-4175-80DD-23054D19F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692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8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288"/>
            <a:ext cx="16262350" cy="834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77863"/>
            <a:ext cx="16284575" cy="8331200"/>
          </a:xfrm>
          <a:prstGeom prst="rect">
            <a:avLst/>
          </a:prstGeom>
          <a:solidFill>
            <a:schemeClr val="tx1">
              <a:alpha val="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9E19E43D-244C-449B-898F-A9D76D50AF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96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9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81400" cy="839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75050" cy="8380413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AD3EB76-7DDD-4B6D-9150-589B3DDC7F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07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0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475"/>
            <a:ext cx="16265525" cy="84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35000"/>
            <a:ext cx="16281400" cy="840105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E596EAC-F8F7-46EF-A45E-E08B8BEAD0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87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09600"/>
            <a:ext cx="16329026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pic 2_reduced.jpg"/>
          <p:cNvSpPr>
            <a:spLocks noChangeAspect="1"/>
          </p:cNvSpPr>
          <p:nvPr userDrawn="1"/>
        </p:nvSpPr>
        <p:spPr bwMode="auto">
          <a:xfrm>
            <a:off x="-25400" y="644525"/>
            <a:ext cx="16316325" cy="840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hape 606"/>
          <p:cNvSpPr/>
          <p:nvPr userDrawn="1"/>
        </p:nvSpPr>
        <p:spPr>
          <a:xfrm>
            <a:off x="-28575" y="652463"/>
            <a:ext cx="16309975" cy="839470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B3AF14E-9727-4646-A305-21D2B309AC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32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3182C49-C09B-4716-A4DE-01145FDF23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59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FEFEC28-84A6-4D84-874E-A7AE1D8F8C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41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AA0D5D6-31CF-448A-B825-5FC85F9EAA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718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85200" y="13390"/>
            <a:ext cx="75184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585200" y="3429000"/>
            <a:ext cx="70104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630CED5-8DE5-4563-B0D4-E9E38F4885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93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EB475C6-251B-4983-AF0F-25B638B390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01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solidFill>
                  <a:srgbClr val="53585F"/>
                </a:solidFill>
                <a:latin typeface="Helvetica Neue" charset="0"/>
              </a:defRPr>
            </a:lvl1pPr>
          </a:lstStyle>
          <a:p>
            <a:pPr>
              <a:defRPr/>
            </a:pPr>
            <a:fld id="{DB03FB10-D6ED-4E5F-946E-625D4BE358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882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164364D-A2C7-4141-A75A-9C340C9C1D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91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12820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87C5F5C-7E5A-4979-94A4-2984AD7621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65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D4779FA-AE9D-45AA-AE9C-5DC8FC4FDF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56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3749" spc="93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CEC12917-B32A-418A-839C-B64790A12A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848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1"/>
            <a:ext cx="16256000" cy="834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5D764FEF-85F9-44E6-9ED3-BB6E4E1DEA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83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73BB2602-C74F-4A57-A39F-C9A5622A82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48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8DC1FD7F-945A-4E49-B431-BA11420352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26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85800"/>
            <a:ext cx="16306800" cy="830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76275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BECBEAA6-A01B-44D4-BE24-C15B4C651A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18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1588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7723EB97-67DB-4613-8DB9-7242D6BC22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00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7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12700" y="60325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7CA9E066-4CC0-4764-878E-10704A96EE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21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19125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40CF4742-63E6-41A8-A22C-5A4D1984CC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343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l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6E58CEB-F5EA-4787-95DD-58955AC37B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41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C2AB9243-6364-4772-86EA-2473ACCCD1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686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3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5477"/>
            <a:ext cx="16327439" cy="8361362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683AD4D8-E239-4DF7-B21B-1FF409BBAC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56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22301"/>
            <a:ext cx="16306800" cy="836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2301"/>
            <a:ext cx="16327439" cy="8361362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779765DF-AEEF-47E9-9077-1CB2C89A7B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27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BAF35786-EFA5-40B5-8D53-B1A425B47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81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9600"/>
            <a:ext cx="16257588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43E7A305-2C42-4E89-A0A0-11E50EC26A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33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93725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27E29C83-E050-4F03-9DAC-85B8E76B8D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9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899" y="609600"/>
            <a:ext cx="163449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57151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90D9FEF1-5077-4602-BCC5-ED3C743BC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86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5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301"/>
            <a:ext cx="16256000" cy="849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4CF5E022-DF2F-4DFC-A0FF-03C6536824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600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Untitled-5.jpg"/>
          <p:cNvSpPr>
            <a:spLocks noChangeAspect="1"/>
          </p:cNvSpPr>
          <p:nvPr userDrawn="1"/>
        </p:nvSpPr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3937"/>
          </a:p>
        </p:txBody>
      </p:sp>
      <p:sp>
        <p:nvSpPr>
          <p:cNvPr id="5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21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52AACF43-1AA6-4A4D-9EA8-D0EA84BDD6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49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7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49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88351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BD0D96E3-5425-40E2-8D56-2A8F751CB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79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B6D7013-DF9B-4CAF-B349-14B11DDC78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30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8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288"/>
            <a:ext cx="16262351" cy="834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2" y="677863"/>
            <a:ext cx="16284575" cy="8331200"/>
          </a:xfrm>
          <a:prstGeom prst="rect">
            <a:avLst/>
          </a:prstGeom>
          <a:solidFill>
            <a:schemeClr val="tx1">
              <a:alpha val="8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9E19E43D-244C-449B-898F-A9D76D50AF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96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9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81400" cy="839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1"/>
            <a:ext cx="16275051" cy="8380413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CAD3EB76-7DDD-4B6D-9150-589B3DDC7F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64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0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477"/>
            <a:ext cx="16265525" cy="84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35001"/>
            <a:ext cx="16281400" cy="840105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4E596EAC-F8F7-46EF-A45E-E08B8BEAD0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53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09600"/>
            <a:ext cx="16329027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pic 2_reduced.jpg"/>
          <p:cNvSpPr>
            <a:spLocks noChangeAspect="1"/>
          </p:cNvSpPr>
          <p:nvPr userDrawn="1"/>
        </p:nvSpPr>
        <p:spPr bwMode="auto">
          <a:xfrm>
            <a:off x="-25400" y="644526"/>
            <a:ext cx="16316325" cy="840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3937"/>
          </a:p>
        </p:txBody>
      </p:sp>
      <p:sp>
        <p:nvSpPr>
          <p:cNvPr id="5" name="Shape 606"/>
          <p:cNvSpPr/>
          <p:nvPr userDrawn="1"/>
        </p:nvSpPr>
        <p:spPr>
          <a:xfrm>
            <a:off x="-28574" y="652464"/>
            <a:ext cx="16309975" cy="8394699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2861" rIns="42861" anchor="ctr"/>
          <a:lstStyle/>
          <a:p>
            <a:pPr algn="ctr" defTabSz="547654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4500" spc="93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7B3AF14E-9727-4646-A305-21D2B309AC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861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2"/>
            <a:ext cx="11734800" cy="2090736"/>
          </a:xfrm>
        </p:spPr>
        <p:txBody>
          <a:bodyPr anchor="b"/>
          <a:lstStyle>
            <a:lvl1pPr algn="l">
              <a:defRPr sz="2812" b="0" i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2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428599" indent="0" algn="ctr">
              <a:buNone/>
              <a:defRPr/>
            </a:lvl2pPr>
            <a:lvl3pPr marL="857199" indent="0" algn="ctr">
              <a:buNone/>
              <a:defRPr/>
            </a:lvl3pPr>
            <a:lvl4pPr marL="1285797" indent="0" algn="ctr">
              <a:buNone/>
              <a:defRPr/>
            </a:lvl4pPr>
            <a:lvl5pPr marL="1714396" indent="0" algn="ctr">
              <a:buNone/>
              <a:defRPr/>
            </a:lvl5pPr>
            <a:lvl6pPr marL="2142996" indent="0" algn="ctr">
              <a:buNone/>
              <a:defRPr/>
            </a:lvl6pPr>
            <a:lvl7pPr marL="2571594" indent="0" algn="ctr">
              <a:buNone/>
              <a:defRPr/>
            </a:lvl7pPr>
            <a:lvl8pPr marL="3000193" indent="0" algn="ctr">
              <a:buNone/>
              <a:defRPr/>
            </a:lvl8pPr>
            <a:lvl9pPr marL="3428793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33182C49-C09B-4716-A4DE-01145FDF23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31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i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21449" indent="-321449" algn="l">
              <a:buFont typeface="Arial"/>
              <a:buChar char="•"/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653317" indent="-321449" algn="l">
              <a:buFont typeface="Arial Narrow Italic"/>
              <a:buChar char="­"/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968813" indent="-321449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1278356" indent="-261921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1278356" indent="-261921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7FEFEC28-84A6-4D84-874E-A7AE1D8F8C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7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i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2AA0D5D6-31CF-448A-B825-5FC85F9EAA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75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85200" y="13390"/>
            <a:ext cx="7518400" cy="2958410"/>
          </a:xfrm>
        </p:spPr>
        <p:txBody>
          <a:bodyPr anchor="b"/>
          <a:lstStyle>
            <a:lvl1pPr algn="l">
              <a:defRPr sz="2812" b="0" i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585200" y="3429001"/>
            <a:ext cx="70104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8630CED5-8DE5-4563-B0D4-E9E38F4885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93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i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2EB475C6-251B-4983-AF0F-25B638B390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75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i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1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solidFill>
                  <a:srgbClr val="53585F"/>
                </a:solidFill>
                <a:latin typeface="Helvetica Neue" charset="0"/>
              </a:defRPr>
            </a:lvl1pPr>
          </a:lstStyle>
          <a:p>
            <a:pPr>
              <a:defRPr/>
            </a:pPr>
            <a:fld id="{DB03FB10-D6ED-4E5F-946E-625D4BE358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0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ay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HelveticaNeueLT Pro 55 Roman" panose="020B0604020202020204" pitchFamily="34" charset="0"/>
                <a:cs typeface="HelveticaNeueLT Pro 55 Roman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1781CA6-1956-4437-9A94-31F4D637AB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180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1"/>
            <a:ext cx="11125200" cy="1282010"/>
          </a:xfrm>
        </p:spPr>
        <p:txBody>
          <a:bodyPr anchor="b"/>
          <a:lstStyle>
            <a:lvl1pPr algn="l">
              <a:defRPr sz="2812" b="0" i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D87C5F5C-7E5A-4979-94A4-2984AD7621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0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AD4779FA-AE9D-45AA-AE9C-5DC8FC4FDF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60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DEE1115-0C1D-4BB1-B3D9-AF6AA9B155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608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t Green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599A7EF-160B-4238-B389-4A07F62B82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133A5E0-C929-471D-A603-E5A46425F7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83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FED2C9F-2D55-41CC-9A83-1A94B4D31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99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E1830259-BE62-4895-A83F-F3E5892F5A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30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1">
                <a:latin typeface="Helvetica Neue"/>
                <a:cs typeface="Helvetica Neue"/>
              </a:defRPr>
            </a:lvl1pPr>
            <a:lvl2pPr marL="0" indent="0" algn="l">
              <a:tabLst/>
              <a:defRPr sz="2000">
                <a:latin typeface="Helvetica Neue"/>
                <a:cs typeface="Helvetica Neue"/>
              </a:defRPr>
            </a:lvl2pPr>
            <a:lvl3pPr marL="0" indent="0" algn="l">
              <a:defRPr sz="2000">
                <a:latin typeface="Helvetica Neue"/>
                <a:cs typeface="Helvetica Neue"/>
              </a:defRPr>
            </a:lvl3pPr>
            <a:lvl4pPr algn="l">
              <a:defRPr sz="2000">
                <a:latin typeface="Helvetica Neue"/>
                <a:cs typeface="Helvetica Neue"/>
              </a:defRPr>
            </a:lvl4pPr>
            <a:lvl5pPr algn="l">
              <a:defRPr sz="2000">
                <a:latin typeface="Helvetica Neue"/>
                <a:cs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2375E57-D941-4081-BC9D-315F25CC89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2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3749" b="0" i="0" spc="93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35C1D347-94F8-4E62-A2AC-9DD555B596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29323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2"/>
            <a:ext cx="11734800" cy="2090736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2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749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28599" indent="0" algn="ctr">
              <a:buNone/>
              <a:defRPr/>
            </a:lvl2pPr>
            <a:lvl3pPr marL="857199" indent="0" algn="ctr">
              <a:buNone/>
              <a:defRPr/>
            </a:lvl3pPr>
            <a:lvl4pPr marL="1285797" indent="0" algn="ctr">
              <a:buNone/>
              <a:defRPr/>
            </a:lvl4pPr>
            <a:lvl5pPr marL="1714396" indent="0" algn="ctr">
              <a:buNone/>
              <a:defRPr/>
            </a:lvl5pPr>
            <a:lvl6pPr marL="2142996" indent="0" algn="ctr">
              <a:buNone/>
              <a:defRPr/>
            </a:lvl6pPr>
            <a:lvl7pPr marL="2571594" indent="0" algn="ctr">
              <a:buNone/>
              <a:defRPr/>
            </a:lvl7pPr>
            <a:lvl8pPr marL="3000193" indent="0" algn="ctr">
              <a:buNone/>
              <a:defRPr/>
            </a:lvl8pPr>
            <a:lvl9pPr marL="3428793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A70DCA8C-7488-4B42-9768-040B9C986F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5013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5EDC1BC-9213-4F67-86C8-8163ADF0CB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03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HelveticaNeueLT Pro 55 Roman" panose="020B0604020202020204" pitchFamily="34" charset="0"/>
                <a:cs typeface="HelveticaNeueLT Pro 55 Roman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86FD3AB-EF46-4419-870B-5ACB785AC5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726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21449" indent="-321449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53317" indent="-321449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968813" indent="-321449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278356" indent="-261921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278356" indent="-261921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B0ACBB25-6628-4CD1-8320-8CA1F35204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2034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E1AF5150-C959-4BAC-B9CF-7FBA2E9A82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57599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5B73E85D-4F0E-40DF-AABB-01623A5FE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11080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1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1875" b="0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1875" b="0" i="0">
                <a:latin typeface="HelveticaNeueLT Pro 55 Roman"/>
                <a:cs typeface="HelveticaNeueLT Pro 55 Roman"/>
              </a:defRPr>
            </a:lvl2pPr>
            <a:lvl3pPr marL="0" indent="0" algn="l">
              <a:defRPr sz="1875" b="0" i="0">
                <a:latin typeface="HelveticaNeueLT Pro 55 Roman"/>
                <a:cs typeface="HelveticaNeueLT Pro 55 Roman"/>
              </a:defRPr>
            </a:lvl3pPr>
            <a:lvl4pPr algn="l">
              <a:defRPr sz="1875" b="0" i="0">
                <a:latin typeface="HelveticaNeueLT Pro 55 Roman"/>
                <a:cs typeface="HelveticaNeueLT Pro 55 Roman"/>
              </a:defRPr>
            </a:lvl4pPr>
            <a:lvl5pPr algn="l">
              <a:defRPr sz="1875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2087" indent="0" algn="l">
              <a:defRPr sz="3749" b="0" i="0">
                <a:latin typeface="HelveticaNeueLT Pro 55 Roman"/>
                <a:cs typeface="HelveticaNeueLT Pro 55 Roman"/>
              </a:defRPr>
            </a:lvl1pPr>
            <a:lvl2pPr marL="52087" indent="0" algn="l">
              <a:defRPr sz="3749" b="0" i="0">
                <a:latin typeface="HelveticaNeueLT Pro 55 Roman"/>
                <a:cs typeface="HelveticaNeueLT Pro 55 Roman"/>
              </a:defRPr>
            </a:lvl2pPr>
            <a:lvl3pPr marL="52087" indent="0" algn="l">
              <a:defRPr sz="3749" b="0" i="0">
                <a:latin typeface="HelveticaNeueLT Pro 55 Roman"/>
                <a:cs typeface="HelveticaNeueLT Pro 55 Roman"/>
              </a:defRPr>
            </a:lvl3pPr>
            <a:lvl4pPr marL="52087" indent="0" algn="l">
              <a:defRPr sz="3749" b="0" i="0">
                <a:latin typeface="HelveticaNeueLT Pro 55 Roman"/>
                <a:cs typeface="HelveticaNeueLT Pro 55 Roman"/>
              </a:defRPr>
            </a:lvl4pPr>
            <a:lvl5pPr marL="52087" indent="0" algn="l">
              <a:defRPr sz="3749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56E98FA3-BCFF-48AD-865C-B103A6A446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31199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creen Shot 2014-05-27 at 9.14.31 A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9A2F3855-D04E-4382-A86D-592066D623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66042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3749" b="0" i="0" spc="93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35C1D347-94F8-4E62-A2AC-9DD555B596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76166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2"/>
            <a:ext cx="11734800" cy="2090736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2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749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28599" indent="0" algn="ctr">
              <a:buNone/>
              <a:defRPr/>
            </a:lvl2pPr>
            <a:lvl3pPr marL="857199" indent="0" algn="ctr">
              <a:buNone/>
              <a:defRPr/>
            </a:lvl3pPr>
            <a:lvl4pPr marL="1285797" indent="0" algn="ctr">
              <a:buNone/>
              <a:defRPr/>
            </a:lvl4pPr>
            <a:lvl5pPr marL="1714396" indent="0" algn="ctr">
              <a:buNone/>
              <a:defRPr/>
            </a:lvl5pPr>
            <a:lvl6pPr marL="2142996" indent="0" algn="ctr">
              <a:buNone/>
              <a:defRPr/>
            </a:lvl6pPr>
            <a:lvl7pPr marL="2571594" indent="0" algn="ctr">
              <a:buNone/>
              <a:defRPr/>
            </a:lvl7pPr>
            <a:lvl8pPr marL="3000193" indent="0" algn="ctr">
              <a:buNone/>
              <a:defRPr/>
            </a:lvl8pPr>
            <a:lvl9pPr marL="3428793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A70DCA8C-7488-4B42-9768-040B9C986F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56270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21449" indent="-321449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53317" indent="-321449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968813" indent="-321449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278356" indent="-261921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278356" indent="-261921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B0ACBB25-6628-4CD1-8320-8CA1F35204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87054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E1AF5150-C959-4BAC-B9CF-7FBA2E9A82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7450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5B73E85D-4F0E-40DF-AABB-01623A5FE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3952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HelveticaNeueLT Pro 55 Roman" panose="020B0604020202020204" pitchFamily="34" charset="0"/>
                <a:cs typeface="HelveticaNeueLT Pro 55 Roman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6B4CF75E-4C06-49CC-9156-5E05B3AF12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51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1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1875" b="0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1875" b="0" i="0">
                <a:latin typeface="HelveticaNeueLT Pro 55 Roman"/>
                <a:cs typeface="HelveticaNeueLT Pro 55 Roman"/>
              </a:defRPr>
            </a:lvl2pPr>
            <a:lvl3pPr marL="0" indent="0" algn="l">
              <a:defRPr sz="1875" b="0" i="0">
                <a:latin typeface="HelveticaNeueLT Pro 55 Roman"/>
                <a:cs typeface="HelveticaNeueLT Pro 55 Roman"/>
              </a:defRPr>
            </a:lvl3pPr>
            <a:lvl4pPr algn="l">
              <a:defRPr sz="1875" b="0" i="0">
                <a:latin typeface="HelveticaNeueLT Pro 55 Roman"/>
                <a:cs typeface="HelveticaNeueLT Pro 55 Roman"/>
              </a:defRPr>
            </a:lvl4pPr>
            <a:lvl5pPr algn="l">
              <a:defRPr sz="1875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2087" indent="0" algn="l">
              <a:defRPr sz="3749" b="0" i="0">
                <a:latin typeface="HelveticaNeueLT Pro 55 Roman"/>
                <a:cs typeface="HelveticaNeueLT Pro 55 Roman"/>
              </a:defRPr>
            </a:lvl1pPr>
            <a:lvl2pPr marL="52087" indent="0" algn="l">
              <a:defRPr sz="3749" b="0" i="0">
                <a:latin typeface="HelveticaNeueLT Pro 55 Roman"/>
                <a:cs typeface="HelveticaNeueLT Pro 55 Roman"/>
              </a:defRPr>
            </a:lvl2pPr>
            <a:lvl3pPr marL="52087" indent="0" algn="l">
              <a:defRPr sz="3749" b="0" i="0">
                <a:latin typeface="HelveticaNeueLT Pro 55 Roman"/>
                <a:cs typeface="HelveticaNeueLT Pro 55 Roman"/>
              </a:defRPr>
            </a:lvl3pPr>
            <a:lvl4pPr marL="52087" indent="0" algn="l">
              <a:defRPr sz="3749" b="0" i="0">
                <a:latin typeface="HelveticaNeueLT Pro 55 Roman"/>
                <a:cs typeface="HelveticaNeueLT Pro 55 Roman"/>
              </a:defRPr>
            </a:lvl4pPr>
            <a:lvl5pPr marL="52087" indent="0" algn="l">
              <a:defRPr sz="3749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56E98FA3-BCFF-48AD-865C-B103A6A446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0129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creen Shot 2014-05-27 at 9.14.31 A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9A2F3855-D04E-4382-A86D-592066D623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8907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C350-3635-46FD-A1FD-A68341DEC43E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50B99-C4D8-4072-AC72-3B7EB59CB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1495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85200" y="13390"/>
            <a:ext cx="7518400" cy="2958410"/>
          </a:xfrm>
        </p:spPr>
        <p:txBody>
          <a:bodyPr anchor="b"/>
          <a:lstStyle>
            <a:lvl1pPr algn="l">
              <a:defRPr sz="2812" b="0" i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585200" y="3429001"/>
            <a:ext cx="70104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  <a:prstGeom prst="rect">
            <a:avLst/>
          </a:prstGeo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8630CED5-8DE5-4563-B0D4-E9E38F4885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47470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i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1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sz="1875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52087" indent="0" algn="l">
              <a:defRPr sz="3749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1" cy="203200"/>
          </a:xfrm>
          <a:prstGeom prst="rect">
            <a:avLst/>
          </a:prstGeom>
        </p:spPr>
        <p:txBody>
          <a:bodyPr/>
          <a:lstStyle>
            <a:lvl1pPr>
              <a:defRPr sz="1125">
                <a:solidFill>
                  <a:srgbClr val="53585F"/>
                </a:solidFill>
                <a:latin typeface="Helvetica Neue" charset="0"/>
              </a:defRPr>
            </a:lvl1pPr>
          </a:lstStyle>
          <a:p>
            <a:pPr>
              <a:defRPr/>
            </a:pPr>
            <a:fld id="{DB03FB10-D6ED-4E5F-946E-625D4BE358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75420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4ED668E-E5D8-4341-994D-5C3B3E747D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6537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56000" cy="834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014130D-72C7-41EF-AB95-0BF3FC8771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43269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998A23B-E872-46B7-BF35-08C18853E6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49441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3B45705-C145-4247-88EB-37B8B8E32F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85296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85800"/>
            <a:ext cx="16306800" cy="8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76275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AF214E1-A461-4721-8D78-546439A4D1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9906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HelveticaNeueLT Pro 55 Roman" panose="020B0604020202020204" pitchFamily="34" charset="0"/>
                <a:cs typeface="HelveticaNeueLT Pro 55 Roman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6C2B82B-6531-43DE-B8FB-6CA9E4F125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063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1588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9F40B61E-A591-4550-8206-331F05D129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44613"/>
      </p:ext>
    </p:extLst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7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12700" y="60325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31D9A9E-C776-4089-ADF7-B5AA4B9A7C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75894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19125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EBA0925-353A-4C64-B892-E6F4EEAA20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57431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539A558-6A6D-42C4-85E5-E09E9CF69A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32225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3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5475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3083F25-D07C-41F7-B3EB-289B271F0C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35597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22300"/>
            <a:ext cx="16306800" cy="836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2300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608AE5D6-BD24-4C31-B3AD-C8A38927C5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42184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53611F6-CB96-4202-907A-9BB86B0B82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66654"/>
      </p:ext>
    </p:extLst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7588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20A302E-3498-47FB-A71E-BE80163B4D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74259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93725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1B426D1-D528-4CB8-A6C3-685E324C19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90550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609600"/>
            <a:ext cx="163449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5715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DE9DC92-A412-4919-8AAD-B9B61388CD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092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EF6537"/>
                </a:solidFill>
                <a:latin typeface="HelveticaNeueLT Pro 55 Roman" panose="020B0604020202020204" pitchFamily="34" charset="0"/>
                <a:cs typeface="HelveticaNeueLT Pro 55 Roman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5E3D3CE-FBE5-458D-9D0A-4877599F05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20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5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300"/>
            <a:ext cx="16256000" cy="849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5E48BF8-7FC5-4A5C-8DDB-347D653365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69024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Untitled-5.jpg"/>
          <p:cNvSpPr>
            <a:spLocks noChangeAspect="1"/>
          </p:cNvSpPr>
          <p:nvPr userDrawn="1"/>
        </p:nvSpPr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21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B579857-4DC0-4D3D-A826-EBD946ABA0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12883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7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88350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63A777A-E64B-46A7-A739-22427027D5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17341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8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288"/>
            <a:ext cx="16262350" cy="834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77863"/>
            <a:ext cx="16284575" cy="8331200"/>
          </a:xfrm>
          <a:prstGeom prst="rect">
            <a:avLst/>
          </a:prstGeom>
          <a:solidFill>
            <a:schemeClr val="tx1">
              <a:alpha val="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9211C22-6B7A-4B4D-BBDD-AB4F53F93E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40840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9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81400" cy="839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75050" cy="8380413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78F9C66-EF18-4BCC-A6BB-5BFBBAADEC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66287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0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475"/>
            <a:ext cx="16265525" cy="84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35000"/>
            <a:ext cx="16281400" cy="840105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8135D38-CADD-4276-B992-AF48CAD0D4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61431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09600"/>
            <a:ext cx="16329026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pic 2_reduced.jpg"/>
          <p:cNvSpPr>
            <a:spLocks noChangeAspect="1"/>
          </p:cNvSpPr>
          <p:nvPr userDrawn="1"/>
        </p:nvSpPr>
        <p:spPr bwMode="auto">
          <a:xfrm>
            <a:off x="-25400" y="644525"/>
            <a:ext cx="16316325" cy="840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hape 606"/>
          <p:cNvSpPr/>
          <p:nvPr userDrawn="1"/>
        </p:nvSpPr>
        <p:spPr>
          <a:xfrm>
            <a:off x="-28575" y="652463"/>
            <a:ext cx="16309975" cy="839470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E5D05A6-32F9-4022-87C2-8B7BBD40CB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55553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87278DA-B9F3-4347-AB82-7AACC9AF28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6347"/>
      </p:ext>
    </p:extLst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4E2146C-928E-4EAD-A8CB-2EEC1B0B4C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00346"/>
      </p:ext>
    </p:extLst>
  </p:cSld>
  <p:clrMapOvr>
    <a:masterClrMapping/>
  </p:clrMapOvr>
  <p:transition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E1E491A-AC56-4F14-85A3-0189AA066F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9147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3749" b="0" i="0" spc="93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35C1D347-94F8-4E62-A2AC-9DD555B596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58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85200" y="13390"/>
            <a:ext cx="75184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585200" y="3429000"/>
            <a:ext cx="70104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B16EE4A-B3A9-49D9-974F-A4ED5EB4EB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88869"/>
      </p:ext>
    </p:extLst>
  </p:cSld>
  <p:clrMapOvr>
    <a:masterClrMapping/>
  </p:clrMapOvr>
  <p:transition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CD749E5-6C89-450C-B540-AAF2DEF15B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50651"/>
      </p:ext>
    </p:extLst>
  </p:cSld>
  <p:clrMapOvr>
    <a:masterClrMapping/>
  </p:clrMapOvr>
  <p:transition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solidFill>
                  <a:srgbClr val="53585F"/>
                </a:solidFill>
                <a:latin typeface="Helvetica Neue" charset="0"/>
              </a:defRPr>
            </a:lvl1pPr>
          </a:lstStyle>
          <a:p>
            <a:pPr>
              <a:defRPr/>
            </a:pPr>
            <a:fld id="{0514FD9E-D706-4670-9B0B-04DCA39A0F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17516"/>
      </p:ext>
    </p:extLst>
  </p:cSld>
  <p:clrMapOvr>
    <a:masterClrMapping/>
  </p:clrMapOvr>
  <p:transition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12820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885B78A-0539-44DC-8415-FBDC69ED31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70186"/>
      </p:ext>
    </p:extLst>
  </p:cSld>
  <p:clrMapOvr>
    <a:masterClrMapping/>
  </p:clrMapOvr>
  <p:transition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F4E0AC1-25D7-4879-A9B4-5DFC6AAFE4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47344"/>
      </p:ext>
    </p:extLst>
  </p:cSld>
  <p:clrMapOvr>
    <a:masterClrMapping/>
  </p:clrMapOvr>
  <p:transition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EC12917-B32A-418A-839C-B64790A12A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73043"/>
      </p:ext>
    </p:extLst>
  </p:cSld>
  <p:clrMapOvr>
    <a:masterClrMapping/>
  </p:clrMapOvr>
  <p:transition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56000" cy="834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D764FEF-85F9-44E6-9ED3-BB6E4E1DEA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09616"/>
      </p:ext>
    </p:extLst>
  </p:cSld>
  <p:clrMapOvr>
    <a:masterClrMapping/>
  </p:clrMapOvr>
  <p:transition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3BB2602-C74F-4A57-A39F-C9A5622A82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5029"/>
      </p:ext>
    </p:extLst>
  </p:cSld>
  <p:clrMapOvr>
    <a:masterClrMapping/>
  </p:clrMapOvr>
  <p:transition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DC1FD7F-945A-4E49-B431-BA11420352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99221"/>
      </p:ext>
    </p:extLst>
  </p:cSld>
  <p:clrMapOvr>
    <a:masterClrMapping/>
  </p:clrMapOvr>
  <p:transition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85800"/>
            <a:ext cx="16306800" cy="8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76275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ECBEAA6-A01B-44D4-BE24-C15B4C651A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6017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1" y="1752600"/>
            <a:ext cx="11049001" cy="6324599"/>
          </a:xfrm>
        </p:spPr>
        <p:txBody>
          <a:bodyPr/>
          <a:lstStyle>
            <a:lvl1pPr>
              <a:defRPr sz="3000" spc="75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2"/>
            <a:ext cx="222251" cy="203200"/>
          </a:xfrm>
        </p:spPr>
        <p:txBody>
          <a:bodyPr/>
          <a:lstStyle>
            <a:lvl1pPr>
              <a:defRPr sz="900" smtClean="0">
                <a:latin typeface="Helvetica Neue" charset="0"/>
              </a:defRPr>
            </a:lvl1pPr>
          </a:lstStyle>
          <a:p>
            <a:pPr>
              <a:defRPr/>
            </a:pPr>
            <a:fld id="{D18E14ED-C649-4059-A687-38F3CB7BF3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834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1588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723EB97-67DB-4613-8DB9-7242D6BC22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56208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7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12700" y="60325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CA9E066-4CC0-4764-878E-10704A96EE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4722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19125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0CF4742-63E6-41A8-A22C-5A4D1984CC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24142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2AB9243-6364-4772-86EA-2473ACCCD1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29502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3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5475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683AD4D8-E239-4DF7-B21B-1FF409BBAC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88761"/>
      </p:ext>
    </p:extLst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22300"/>
            <a:ext cx="16306800" cy="836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2300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79765DF-AEEF-47E9-9077-1CB2C89A7B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98146"/>
      </p:ext>
    </p:extLst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AF35786-EFA5-40B5-8D53-B1A425B47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64474"/>
      </p:ext>
    </p:extLst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7588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3E7A305-2C42-4E89-A0A0-11E50EC26A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95753"/>
      </p:ext>
    </p:extLst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93725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7E29C83-E050-4F03-9DAC-85B8E76B8D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81437"/>
      </p:ext>
    </p:extLst>
  </p:cSld>
  <p:clrMapOvr>
    <a:masterClrMapping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609600"/>
            <a:ext cx="163449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5715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90D9FEF1-5077-4602-BCC5-ED3C743BC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0926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B165E9A-E956-436B-A351-4FB351A0C4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24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5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300"/>
            <a:ext cx="16256000" cy="849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CF5E022-DF2F-4DFC-A0FF-03C6536824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45485"/>
      </p:ext>
    </p:extLst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Untitled-5.jpg"/>
          <p:cNvSpPr>
            <a:spLocks noChangeAspect="1"/>
          </p:cNvSpPr>
          <p:nvPr userDrawn="1"/>
        </p:nvSpPr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>
              <a:cs typeface="+mn-cs"/>
            </a:endParaRPr>
          </a:p>
        </p:txBody>
      </p:sp>
      <p:sp>
        <p:nvSpPr>
          <p:cNvPr id="5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21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2AACF43-1AA6-4A4D-9EA8-D0EA84BDD6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32741"/>
      </p:ext>
    </p:extLst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7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88350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D0D96E3-5425-40E2-8D56-2A8F751CB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85099"/>
      </p:ext>
    </p:extLst>
  </p:cSld>
  <p:clrMapOvr>
    <a:masterClrMapping/>
  </p:clrMapOvr>
  <p:transition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8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288"/>
            <a:ext cx="16262350" cy="834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77863"/>
            <a:ext cx="16284575" cy="8331200"/>
          </a:xfrm>
          <a:prstGeom prst="rect">
            <a:avLst/>
          </a:prstGeom>
          <a:solidFill>
            <a:schemeClr val="tx1">
              <a:alpha val="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9E19E43D-244C-449B-898F-A9D76D50AF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06766"/>
      </p:ext>
    </p:extLst>
  </p:cSld>
  <p:clrMapOvr>
    <a:masterClrMapping/>
  </p:clrMapOvr>
  <p:transition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9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81400" cy="839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75050" cy="8380413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AD3EB76-7DDD-4B6D-9150-589B3DDC7F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82072"/>
      </p:ext>
    </p:extLst>
  </p:cSld>
  <p:clrMapOvr>
    <a:masterClrMapping/>
  </p:clrMapOvr>
  <p:transition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0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475"/>
            <a:ext cx="16265525" cy="84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35000"/>
            <a:ext cx="16281400" cy="840105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E596EAC-F8F7-46EF-A45E-E08B8BEAD0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02189"/>
      </p:ext>
    </p:extLst>
  </p:cSld>
  <p:clrMapOvr>
    <a:masterClrMapping/>
  </p:clrMapOvr>
  <p:transition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09600"/>
            <a:ext cx="16329026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pic 2_reduced.jpg"/>
          <p:cNvSpPr>
            <a:spLocks noChangeAspect="1"/>
          </p:cNvSpPr>
          <p:nvPr userDrawn="1"/>
        </p:nvSpPr>
        <p:spPr bwMode="auto">
          <a:xfrm>
            <a:off x="-25400" y="644525"/>
            <a:ext cx="16316325" cy="840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>
              <a:cs typeface="+mn-cs"/>
            </a:endParaRPr>
          </a:p>
        </p:txBody>
      </p:sp>
      <p:sp>
        <p:nvSpPr>
          <p:cNvPr id="5" name="Shape 606"/>
          <p:cNvSpPr/>
          <p:nvPr userDrawn="1"/>
        </p:nvSpPr>
        <p:spPr>
          <a:xfrm>
            <a:off x="-28575" y="652463"/>
            <a:ext cx="16309975" cy="839470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B3AF14E-9727-4646-A305-21D2B309AC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00942"/>
      </p:ext>
    </p:extLst>
  </p:cSld>
  <p:clrMapOvr>
    <a:masterClrMapping/>
  </p:clrMapOvr>
  <p:transition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3182C49-C09B-4716-A4DE-01145FDF23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22288"/>
      </p:ext>
    </p:extLst>
  </p:cSld>
  <p:clrMapOvr>
    <a:masterClrMapping/>
  </p:clrMapOvr>
  <p:transition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FEFEC28-84A6-4D84-874E-A7AE1D8F8C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80108"/>
      </p:ext>
    </p:extLst>
  </p:cSld>
  <p:clrMapOvr>
    <a:masterClrMapping/>
  </p:clrMapOvr>
  <p:transition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AA0D5D6-31CF-448A-B825-5FC85F9EAA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093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56000" cy="834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E8C1AF4C-BA0F-45D5-9469-A2CED81A81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000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85200" y="13390"/>
            <a:ext cx="75184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585200" y="3429000"/>
            <a:ext cx="70104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630CED5-8DE5-4563-B0D4-E9E38F4885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65775"/>
      </p:ext>
    </p:extLst>
  </p:cSld>
  <p:clrMapOvr>
    <a:masterClrMapping/>
  </p:clrMapOvr>
  <p:transition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EB475C6-251B-4983-AF0F-25B638B390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83077"/>
      </p:ext>
    </p:extLst>
  </p:cSld>
  <p:clrMapOvr>
    <a:masterClrMapping/>
  </p:clrMapOvr>
  <p:transition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solidFill>
                  <a:srgbClr val="53585F"/>
                </a:solidFill>
                <a:latin typeface="Helvetica Neue" charset="0"/>
              </a:defRPr>
            </a:lvl1pPr>
          </a:lstStyle>
          <a:p>
            <a:pPr>
              <a:defRPr/>
            </a:pPr>
            <a:fld id="{DB03FB10-D6ED-4E5F-946E-625D4BE358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59971"/>
      </p:ext>
    </p:extLst>
  </p:cSld>
  <p:clrMapOvr>
    <a:masterClrMapping/>
  </p:clrMapOvr>
  <p:transition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12820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87C5F5C-7E5A-4979-94A4-2984AD7621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02840"/>
      </p:ext>
    </p:extLst>
  </p:cSld>
  <p:clrMapOvr>
    <a:masterClrMapping/>
  </p:clrMapOvr>
  <p:transition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D4779FA-AE9D-45AA-AE9C-5DC8FC4FDF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43433"/>
      </p:ext>
    </p:extLst>
  </p:cSld>
  <p:clrMapOvr>
    <a:masterClrMapping/>
  </p:clrMapOvr>
  <p:transition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3749" b="0" i="0" spc="93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DC405886-3D3E-4225-BFE4-77E09D5453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39307"/>
      </p:ext>
    </p:extLst>
  </p:cSld>
  <p:clrMapOvr>
    <a:masterClrMapping/>
  </p:clrMapOvr>
  <p:transition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2"/>
            <a:ext cx="11734800" cy="2090736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2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3749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28599" indent="0" algn="ctr">
              <a:buNone/>
              <a:defRPr/>
            </a:lvl2pPr>
            <a:lvl3pPr marL="857199" indent="0" algn="ctr">
              <a:buNone/>
              <a:defRPr/>
            </a:lvl3pPr>
            <a:lvl4pPr marL="1285797" indent="0" algn="ctr">
              <a:buNone/>
              <a:defRPr/>
            </a:lvl4pPr>
            <a:lvl5pPr marL="1714396" indent="0" algn="ctr">
              <a:buNone/>
              <a:defRPr/>
            </a:lvl5pPr>
            <a:lvl6pPr marL="2142996" indent="0" algn="ctr">
              <a:buNone/>
              <a:defRPr/>
            </a:lvl6pPr>
            <a:lvl7pPr marL="2571594" indent="0" algn="ctr">
              <a:buNone/>
              <a:defRPr/>
            </a:lvl7pPr>
            <a:lvl8pPr marL="3000193" indent="0" algn="ctr">
              <a:buNone/>
              <a:defRPr/>
            </a:lvl8pPr>
            <a:lvl9pPr marL="3428793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912EF88A-20F8-4230-B64D-4DE0500890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74367"/>
      </p:ext>
    </p:extLst>
  </p:cSld>
  <p:clrMapOvr>
    <a:masterClrMapping/>
  </p:clrMapOvr>
  <p:transition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21449" indent="-321449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53317" indent="-321449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968813" indent="-321449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278356" indent="-261921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278356" indent="-261921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DDF2ABF9-CA82-4649-A44B-B118AE11FD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42167"/>
      </p:ext>
    </p:extLst>
  </p:cSld>
  <p:clrMapOvr>
    <a:masterClrMapping/>
  </p:clrMapOvr>
  <p:transition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252599B7-396A-4584-A1BC-8991D3507A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77014"/>
      </p:ext>
    </p:extLst>
  </p:cSld>
  <p:clrMapOvr>
    <a:masterClrMapping/>
  </p:clrMapOvr>
  <p:transition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ABDCF78C-AFFA-48A2-893B-5477CE9973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2382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AD17A475-2EB1-4DFC-8243-324936DFA7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10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1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1875" b="0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1875" b="0" i="0">
                <a:latin typeface="HelveticaNeueLT Pro 55 Roman"/>
                <a:cs typeface="HelveticaNeueLT Pro 55 Roman"/>
              </a:defRPr>
            </a:lvl2pPr>
            <a:lvl3pPr marL="0" indent="0" algn="l">
              <a:defRPr sz="1875" b="0" i="0">
                <a:latin typeface="HelveticaNeueLT Pro 55 Roman"/>
                <a:cs typeface="HelveticaNeueLT Pro 55 Roman"/>
              </a:defRPr>
            </a:lvl3pPr>
            <a:lvl4pPr algn="l">
              <a:defRPr sz="1875" b="0" i="0">
                <a:latin typeface="HelveticaNeueLT Pro 55 Roman"/>
                <a:cs typeface="HelveticaNeueLT Pro 55 Roman"/>
              </a:defRPr>
            </a:lvl4pPr>
            <a:lvl5pPr algn="l">
              <a:defRPr sz="1875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2087" indent="0" algn="l">
              <a:defRPr sz="3749" b="0" i="0">
                <a:latin typeface="HelveticaNeueLT Pro 55 Roman"/>
                <a:cs typeface="HelveticaNeueLT Pro 55 Roman"/>
              </a:defRPr>
            </a:lvl1pPr>
            <a:lvl2pPr marL="52087" indent="0" algn="l">
              <a:defRPr sz="3749" b="0" i="0">
                <a:latin typeface="HelveticaNeueLT Pro 55 Roman"/>
                <a:cs typeface="HelveticaNeueLT Pro 55 Roman"/>
              </a:defRPr>
            </a:lvl2pPr>
            <a:lvl3pPr marL="52087" indent="0" algn="l">
              <a:defRPr sz="3749" b="0" i="0">
                <a:latin typeface="HelveticaNeueLT Pro 55 Roman"/>
                <a:cs typeface="HelveticaNeueLT Pro 55 Roman"/>
              </a:defRPr>
            </a:lvl3pPr>
            <a:lvl4pPr marL="52087" indent="0" algn="l">
              <a:defRPr sz="3749" b="0" i="0">
                <a:latin typeface="HelveticaNeueLT Pro 55 Roman"/>
                <a:cs typeface="HelveticaNeueLT Pro 55 Roman"/>
              </a:defRPr>
            </a:lvl4pPr>
            <a:lvl5pPr marL="52087" indent="0" algn="l">
              <a:defRPr sz="3749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6E7A6867-0C29-4F75-A4FA-FBB665E7E1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26109"/>
      </p:ext>
    </p:extLst>
  </p:cSld>
  <p:clrMapOvr>
    <a:masterClrMapping/>
  </p:clrMapOvr>
  <p:transition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creen Shot 2014-05-27 at 9.14.31 A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E74EAF0B-E782-4804-9B25-C9B9BFBD78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5604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1B55998-25F5-4F90-8D77-EA786E94A0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10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1ACE9B4-0C04-4A82-8B18-29D72A195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7665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85800"/>
            <a:ext cx="16306800" cy="8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76275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A89E0E0-9283-4CD0-9970-F5DAFA3C52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90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1588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B952FD1-1A4C-4172-A8FA-EB610CF5B7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98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7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12700" y="60325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57597A2-3702-479B-93A3-D7D3198D9A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229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19125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E46A058-DCD8-4EF3-B290-43CCCD2C92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04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8E38EEF-9B45-4F5C-8EDC-30A1B6853B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399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3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5475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6FDAA8C-CE4E-4152-A03D-38DBB42FC5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7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22300"/>
            <a:ext cx="16306800" cy="836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46038" y="622300"/>
            <a:ext cx="16327438" cy="8361363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96685D3-68B4-4E50-A2CA-D28E0EC1D6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45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03DCD9D-7895-4F44-9CF5-6D7C3F1ED6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40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7588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E4140FAB-5129-4BF6-B1C9-3FF8AA0D2F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585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593725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1D41C5F-7BAF-43B2-8713-3624EBBE08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92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81DF845-D803-405C-B855-B2EA56E341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69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609600"/>
            <a:ext cx="163449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57150" y="57785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6AFE557-255D-496B-94A9-1C8F38000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06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5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300"/>
            <a:ext cx="16256000" cy="849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F46B4C9-6F79-40FB-A2A4-A2F8019855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59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814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Untitled-5.jpg"/>
          <p:cNvSpPr>
            <a:spLocks noChangeAspect="1"/>
          </p:cNvSpPr>
          <p:nvPr userDrawn="1"/>
        </p:nvSpPr>
        <p:spPr bwMode="auto">
          <a:xfrm>
            <a:off x="0" y="6096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21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41B2383-DE0D-4E76-B331-BDC1AC8A40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52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7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88350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F2397A1-6DC8-486D-8E9F-8C073B2A38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50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8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288"/>
            <a:ext cx="16262350" cy="834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77863"/>
            <a:ext cx="16284575" cy="8331200"/>
          </a:xfrm>
          <a:prstGeom prst="rect">
            <a:avLst/>
          </a:prstGeom>
          <a:solidFill>
            <a:schemeClr val="tx1">
              <a:alpha val="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F495B56-BB50-4704-9075-7759F9FB41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958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9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81400" cy="839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75050" cy="8380413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4421848-029C-4DF3-9098-9A4CA52011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96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0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475"/>
            <a:ext cx="16265525" cy="84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35000"/>
            <a:ext cx="16281400" cy="840105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C9273B9B-7CFC-4111-9631-F868268F5F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02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09600"/>
            <a:ext cx="16329026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4" descr="pic 2_reduced.jpg"/>
          <p:cNvSpPr>
            <a:spLocks noChangeAspect="1"/>
          </p:cNvSpPr>
          <p:nvPr userDrawn="1"/>
        </p:nvSpPr>
        <p:spPr bwMode="auto">
          <a:xfrm>
            <a:off x="-25400" y="644525"/>
            <a:ext cx="16316325" cy="840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hape 606"/>
          <p:cNvSpPr/>
          <p:nvPr userDrawn="1"/>
        </p:nvSpPr>
        <p:spPr>
          <a:xfrm>
            <a:off x="-28575" y="652463"/>
            <a:ext cx="16309975" cy="8394700"/>
          </a:xfrm>
          <a:prstGeom prst="rect">
            <a:avLst/>
          </a:prstGeom>
          <a:solidFill>
            <a:schemeClr val="tx1">
              <a:alpha val="9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6055BCFF-5DF0-45CC-9F25-BF3A7F5BE0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95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810BBF4-A7BA-407A-9E67-4DABB65CF6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246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E9D84A52-6CE5-4B4F-90DF-75ED8C48AF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996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3C61292-156A-4350-A223-A2C4DFA122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83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86CDA64-BC4B-4DD2-9E8A-8878682288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85200" y="13390"/>
            <a:ext cx="75184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585200" y="3429000"/>
            <a:ext cx="70104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500B2EA-211B-4D9B-BD9F-EAA35C13DD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31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AE010C7-903D-4AF0-A69E-EE593C27B8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865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solidFill>
                  <a:srgbClr val="53585F"/>
                </a:solidFill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solidFill>
                  <a:srgbClr val="53585F"/>
                </a:solidFill>
                <a:latin typeface="Helvetica Neue" charset="0"/>
              </a:defRPr>
            </a:lvl1pPr>
          </a:lstStyle>
          <a:p>
            <a:pPr>
              <a:defRPr/>
            </a:pPr>
            <a:fld id="{4B353BE4-07E6-4E0E-95EB-356BBF969C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85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1282010"/>
          </a:xfrm>
        </p:spPr>
        <p:txBody>
          <a:bodyPr anchor="b"/>
          <a:lstStyle>
            <a:lvl1pPr algn="l">
              <a:defRPr sz="3000" b="0" i="0" spc="100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E9ADA48-D84E-4515-B313-5C11C37CCE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77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E079D90-996D-446F-8A0E-2C14288D2D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1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1" y="1752600"/>
            <a:ext cx="11049001" cy="6324599"/>
          </a:xfrm>
        </p:spPr>
        <p:txBody>
          <a:bodyPr/>
          <a:lstStyle>
            <a:lvl1pPr>
              <a:defRPr sz="3000" spc="75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2"/>
            <a:ext cx="222251" cy="203200"/>
          </a:xfrm>
        </p:spPr>
        <p:txBody>
          <a:bodyPr/>
          <a:lstStyle>
            <a:lvl1pPr>
              <a:defRPr sz="900" smtClean="0">
                <a:latin typeface="Helvetica Neue" charset="0"/>
              </a:defRPr>
            </a:lvl1pPr>
          </a:lstStyle>
          <a:p>
            <a:pPr>
              <a:defRPr/>
            </a:pPr>
            <a:fld id="{D18E14ED-C649-4059-A687-38F3CB7BF3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292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17600" y="9040143"/>
            <a:ext cx="3657600" cy="519289"/>
          </a:xfrm>
          <a:prstGeom prst="rect">
            <a:avLst/>
          </a:prstGeom>
        </p:spPr>
        <p:txBody>
          <a:bodyPr/>
          <a:lstStyle/>
          <a:p>
            <a:fld id="{B86AB2B3-4BED-49D6-BC80-95D1CD240811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384800" y="9040143"/>
            <a:ext cx="5486400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D0B42-0C3E-4C44-A2F7-5E44D70CF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0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5E03998-4EFB-46F2-8C6D-E4A13505FB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62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t Green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A4D928C-F426-4CF0-A2F9-958CFF6036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429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E8A864C5-A69E-4142-90A6-459CE0E06B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37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0BD8835-2F31-459D-AD43-80E347C94E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65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6D6CE821-2B66-4DBF-8DC0-54E4C5DDBA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67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079A5D8-5B95-4266-9C3D-D216AC7438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96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 Green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1">
                <a:latin typeface="Helvetica Neue"/>
                <a:cs typeface="Helvetica Neue"/>
              </a:defRPr>
            </a:lvl1pPr>
            <a:lvl2pPr marL="0" indent="0" algn="l">
              <a:tabLst/>
              <a:defRPr sz="2000">
                <a:latin typeface="Helvetica Neue"/>
                <a:cs typeface="Helvetica Neue"/>
              </a:defRPr>
            </a:lvl2pPr>
            <a:lvl3pPr marL="0" indent="0" algn="l">
              <a:defRPr sz="2000">
                <a:latin typeface="Helvetica Neue"/>
                <a:cs typeface="Helvetica Neue"/>
              </a:defRPr>
            </a:lvl3pPr>
            <a:lvl4pPr algn="l">
              <a:defRPr sz="2000">
                <a:latin typeface="Helvetica Neue"/>
                <a:cs typeface="Helvetica Neue"/>
              </a:defRPr>
            </a:lvl4pPr>
            <a:lvl5pPr algn="l">
              <a:defRPr sz="2000">
                <a:latin typeface="Helvetica Neue"/>
                <a:cs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26FFAB8-6E33-4CFD-AE07-EACF90BCDB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688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64EAF6FE-CA06-44FE-8723-4A0A9AF08E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9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6E58CEB-F5EA-4787-95DD-58955AC37B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al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4E37ACC-E092-48FE-9390-7DA2F20457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840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1541C13-F20E-45CF-958A-8193E0B592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77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6088D84-61A9-444D-913B-308B792DE3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200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27083318-2684-4143-BB3F-6F95FA32F5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21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creen Shot 2014-05-27 at 9.14.31 A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E28899D0-7CF4-476B-8AFD-3D5033CE5E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21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i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F6069BA-4413-4083-9E10-E31726D633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64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596249"/>
            <a:ext cx="12192000" cy="3395698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5122898"/>
            <a:ext cx="12192000" cy="2354862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83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56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3" y="2431628"/>
            <a:ext cx="14020800" cy="4057226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3" y="6527237"/>
            <a:ext cx="14020800" cy="21335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92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6444"/>
            <a:ext cx="690880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2596444"/>
            <a:ext cx="690880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519290"/>
            <a:ext cx="1402080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8" y="2390987"/>
            <a:ext cx="6877049" cy="117178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8" y="3562773"/>
            <a:ext cx="6877049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390987"/>
            <a:ext cx="6910917" cy="117178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562773"/>
            <a:ext cx="6910917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375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25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37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50240"/>
            <a:ext cx="5242983" cy="22758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404338"/>
            <a:ext cx="8229600" cy="6931378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926080"/>
            <a:ext cx="5242983" cy="542092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17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50240"/>
            <a:ext cx="5242983" cy="22758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917" y="1404338"/>
            <a:ext cx="8229600" cy="6931378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926080"/>
            <a:ext cx="5242983" cy="542092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47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2812" b="0" spc="93">
                <a:solidFill>
                  <a:srgbClr val="EF6537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1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21449" indent="-321449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53317" indent="-321449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968813" indent="-321449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278356" indent="-261921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278356" indent="-261921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>
                <a:latin typeface="Helvetica Neue" charset="0"/>
              </a:defRPr>
            </a:lvl1pPr>
          </a:lstStyle>
          <a:p>
            <a:pPr>
              <a:defRPr/>
            </a:pPr>
            <a:fld id="{411FDD35-DABA-42A3-8D17-2659E52A2C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54576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56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519289"/>
            <a:ext cx="350520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519289"/>
            <a:ext cx="10312400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61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BE079D90-996D-446F-8A0E-2C14288D2D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138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1" y="1752600"/>
            <a:ext cx="11049001" cy="6324599"/>
          </a:xfrm>
        </p:spPr>
        <p:txBody>
          <a:bodyPr/>
          <a:lstStyle>
            <a:lvl1pPr>
              <a:defRPr sz="3000" spc="75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2"/>
            <a:ext cx="222251" cy="203200"/>
          </a:xfrm>
        </p:spPr>
        <p:txBody>
          <a:bodyPr/>
          <a:lstStyle>
            <a:lvl1pPr>
              <a:defRPr sz="900" smtClean="0">
                <a:latin typeface="Helvetica Neue" charset="0"/>
              </a:defRPr>
            </a:lvl1pPr>
          </a:lstStyle>
          <a:p>
            <a:pPr>
              <a:defRPr/>
            </a:pPr>
            <a:fld id="{D18E14ED-C649-4059-A687-38F3CB7BF3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057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599"/>
          </a:xfrm>
        </p:spPr>
        <p:txBody>
          <a:bodyPr/>
          <a:lstStyle>
            <a:lvl1pPr>
              <a:defRPr sz="3749" b="0" i="0" spc="93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1" cy="203200"/>
          </a:xfrm>
        </p:spPr>
        <p:txBody>
          <a:bodyPr/>
          <a:lstStyle>
            <a:lvl1pPr>
              <a:defRPr sz="1125" smtClean="0">
                <a:latin typeface="Helvetica Neue" charset="0"/>
              </a:defRPr>
            </a:lvl1pPr>
          </a:lstStyle>
          <a:p>
            <a:pPr>
              <a:defRPr/>
            </a:pPr>
            <a:fld id="{35C1D347-94F8-4E62-A2AC-9DD555B596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46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l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6E58CEB-F5EA-4787-95DD-58955AC37B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51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b="0" i="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8565519-E12E-4006-B65D-9188674B46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28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2438401"/>
            <a:ext cx="11734800" cy="2090737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19600"/>
            <a:ext cx="11785600" cy="249237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HelveticaNeueLT Pro 55 Roman"/>
                <a:cs typeface="HelveticaNeueLT Pro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F45C0F71-3BBC-46CA-82AC-B15E7B4A16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980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 spcCol="731520"/>
          <a:lstStyle>
            <a:lvl1pPr marL="342900" indent="-342900" algn="l">
              <a:buFont typeface="Arial"/>
              <a:buChar char="•"/>
              <a:defRPr b="1" i="0">
                <a:latin typeface="HelveticaNeueLT Pro 55 Roman"/>
                <a:cs typeface="HelveticaNeueLT Pro 55 Roman"/>
              </a:defRPr>
            </a:lvl1pPr>
            <a:lvl2pPr marL="696913" indent="-342900" algn="l">
              <a:buFont typeface="Arial Narrow Italic"/>
              <a:buChar char="­"/>
              <a:tabLst/>
              <a:defRPr b="0" i="0">
                <a:latin typeface="HelveticaNeueLT Pro 55 Roman"/>
                <a:cs typeface="HelveticaNeueLT Pro 55 Roman"/>
              </a:defRPr>
            </a:lvl2pPr>
            <a:lvl3pPr marL="1033463" indent="-3429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3pPr>
            <a:lvl4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4pPr>
            <a:lvl5pPr marL="1363663" indent="-279400" algn="l">
              <a:buFont typeface="Arial Narrow Italic"/>
              <a:buChar char="­"/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DE98F3E-ADDD-484A-AE46-70E520B10C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36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1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81533B6-4E71-41A5-BDC3-5252B114B3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320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3789638D-92AB-4950-8BAD-ACEC01D8E7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04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3429000"/>
            <a:ext cx="11277600" cy="5486400"/>
          </a:xfrm>
          <a:prstGeom prst="rect">
            <a:avLst/>
          </a:prstGeom>
        </p:spPr>
        <p:txBody>
          <a:bodyPr vert="horz" numCol="2" spcCol="365760"/>
          <a:lstStyle>
            <a:lvl1pPr algn="l">
              <a:defRPr b="1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b="0" i="0">
                <a:latin typeface="HelveticaNeueLT Pro 55 Roman"/>
                <a:cs typeface="HelveticaNeueLT Pro 55 Roman"/>
              </a:defRPr>
            </a:lvl2pPr>
            <a:lvl3pPr marL="0" indent="0" algn="l">
              <a:defRPr b="0" i="0">
                <a:latin typeface="HelveticaNeueLT Pro 55 Roman"/>
                <a:cs typeface="HelveticaNeueLT Pro 55 Roman"/>
              </a:defRPr>
            </a:lvl3pPr>
            <a:lvl4pPr algn="l">
              <a:defRPr b="0" i="0">
                <a:latin typeface="HelveticaNeueLT Pro 55 Roman"/>
                <a:cs typeface="HelveticaNeueLT Pro 55 Roman"/>
              </a:defRPr>
            </a:lvl4pPr>
            <a:lvl5pPr algn="l">
              <a:defRPr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13BB175-4513-4C61-81D3-EB3975B437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64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200" y="13390"/>
            <a:ext cx="11125200" cy="2958410"/>
          </a:xfrm>
        </p:spPr>
        <p:txBody>
          <a:bodyPr anchor="b"/>
          <a:lstStyle>
            <a:lvl1pPr algn="l">
              <a:defRPr sz="3000" b="0" spc="100">
                <a:solidFill>
                  <a:srgbClr val="35427E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489200" y="5486400"/>
            <a:ext cx="11277600" cy="3429000"/>
          </a:xfrm>
          <a:prstGeom prst="rect">
            <a:avLst/>
          </a:prstGeom>
        </p:spPr>
        <p:txBody>
          <a:bodyPr vert="horz" numCol="3" spcCol="914400"/>
          <a:lstStyle>
            <a:lvl1pPr algn="l">
              <a:defRPr sz="2000" b="0" i="0">
                <a:latin typeface="HelveticaNeueLT Pro 55 Roman"/>
                <a:cs typeface="HelveticaNeueLT Pro 55 Roman"/>
              </a:defRPr>
            </a:lvl1pPr>
            <a:lvl2pPr marL="0" indent="0" algn="l">
              <a:tabLst/>
              <a:defRPr sz="2000" b="0" i="0">
                <a:latin typeface="HelveticaNeueLT Pro 55 Roman"/>
                <a:cs typeface="HelveticaNeueLT Pro 55 Roman"/>
              </a:defRPr>
            </a:lvl2pPr>
            <a:lvl3pPr marL="0" indent="0" algn="l">
              <a:defRPr sz="2000" b="0" i="0">
                <a:latin typeface="HelveticaNeueLT Pro 55 Roman"/>
                <a:cs typeface="HelveticaNeueLT Pro 55 Roman"/>
              </a:defRPr>
            </a:lvl3pPr>
            <a:lvl4pPr algn="l">
              <a:defRPr sz="2000" b="0" i="0">
                <a:latin typeface="HelveticaNeueLT Pro 55 Roman"/>
                <a:cs typeface="HelveticaNeueLT Pro 55 Roman"/>
              </a:defRPr>
            </a:lvl4pPr>
            <a:lvl5pPr algn="l">
              <a:defRPr sz="2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13000" y="2819400"/>
            <a:ext cx="11277600" cy="2590800"/>
          </a:xfrm>
          <a:prstGeom prst="rect">
            <a:avLst/>
          </a:prstGeom>
        </p:spPr>
        <p:txBody>
          <a:bodyPr vert="horz"/>
          <a:lstStyle>
            <a:lvl1pPr marL="55563" indent="0" algn="l">
              <a:defRPr sz="4000" b="0" i="0">
                <a:latin typeface="HelveticaNeueLT Pro 55 Roman"/>
                <a:cs typeface="HelveticaNeueLT Pro 55 Roman"/>
              </a:defRPr>
            </a:lvl1pPr>
            <a:lvl2pPr marL="55563" indent="0" algn="l">
              <a:defRPr sz="4000" b="0" i="0">
                <a:latin typeface="HelveticaNeueLT Pro 55 Roman"/>
                <a:cs typeface="HelveticaNeueLT Pro 55 Roman"/>
              </a:defRPr>
            </a:lvl2pPr>
            <a:lvl3pPr marL="55563" indent="0" algn="l">
              <a:defRPr sz="4000" b="0" i="0">
                <a:latin typeface="HelveticaNeueLT Pro 55 Roman"/>
                <a:cs typeface="HelveticaNeueLT Pro 55 Roman"/>
              </a:defRPr>
            </a:lvl3pPr>
            <a:lvl4pPr marL="55563" indent="0" algn="l">
              <a:defRPr sz="4000" b="0" i="0">
                <a:latin typeface="HelveticaNeueLT Pro 55 Roman"/>
                <a:cs typeface="HelveticaNeueLT Pro 55 Roman"/>
              </a:defRPr>
            </a:lvl4pPr>
            <a:lvl5pPr marL="55563" indent="0" algn="l">
              <a:defRPr sz="4000" b="0" i="0">
                <a:latin typeface="HelveticaNeueLT Pro 55 Roman"/>
                <a:cs typeface="HelveticaNeueLT Pro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4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7B6CEAA0-3A95-4313-8F1A-8405E53CA7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740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creen Shot 2014-05-27 at 9.14.31 A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162560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57306BED-7E6D-4828-8374-17619E1206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39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000" spc="100"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17683BA-1E75-4898-8C19-D6A39700A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81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c 1_reduc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050"/>
            <a:ext cx="16256000" cy="834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66750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14ECF21E-3ABC-4AE9-A981-906FE88788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93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8E0B25EB-6F6C-4C1B-A75D-06BC186E14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13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D7206631-A345-4454-80BD-521DC90241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64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85800"/>
            <a:ext cx="16306800" cy="8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25400" y="676275"/>
            <a:ext cx="16281400" cy="832485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687EBA3B-3415-4D57-BB03-C3B4E57E5D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496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09600"/>
            <a:ext cx="16306800" cy="83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1588" y="60960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05B7C372-39FF-4E5C-BC7C-B9964BB646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02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6256000" cy="837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606"/>
          <p:cNvSpPr/>
          <p:nvPr userDrawn="1"/>
        </p:nvSpPr>
        <p:spPr>
          <a:xfrm>
            <a:off x="-12700" y="603250"/>
            <a:ext cx="16281400" cy="8382000"/>
          </a:xfrm>
          <a:prstGeom prst="rect">
            <a:avLst/>
          </a:prstGeom>
          <a:solidFill>
            <a:schemeClr val="tx1">
              <a:alpha val="13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400" y="1752600"/>
            <a:ext cx="11049000" cy="6324600"/>
          </a:xfrm>
        </p:spPr>
        <p:txBody>
          <a:bodyPr/>
          <a:lstStyle>
            <a:lvl1pPr>
              <a:defRPr sz="4800" spc="100">
                <a:solidFill>
                  <a:schemeClr val="bg1"/>
                </a:solidFill>
                <a:latin typeface="Futura LT Pro Medium"/>
                <a:cs typeface="Futura LT Pro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4584363" y="9340850"/>
            <a:ext cx="222250" cy="203200"/>
          </a:xfrm>
        </p:spPr>
        <p:txBody>
          <a:bodyPr/>
          <a:lstStyle>
            <a:lvl1pPr>
              <a:defRPr sz="1200">
                <a:latin typeface="Helvetica Neue" charset="0"/>
              </a:defRPr>
            </a:lvl1pPr>
          </a:lstStyle>
          <a:p>
            <a:pPr>
              <a:defRPr/>
            </a:pPr>
            <a:fld id="{48E512C3-0362-433E-AF30-79A643D237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41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27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26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5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51.xml"/><Relationship Id="rId29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55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23" Type="http://schemas.openxmlformats.org/officeDocument/2006/relationships/slideLayout" Target="../slideLayouts/slideLayout154.xml"/><Relationship Id="rId28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50.xml"/><Relationship Id="rId31" Type="http://schemas.openxmlformats.org/officeDocument/2006/relationships/theme" Target="../theme/theme1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53.xml"/><Relationship Id="rId27" Type="http://schemas.openxmlformats.org/officeDocument/2006/relationships/slideLayout" Target="../slideLayouts/slideLayout158.xml"/><Relationship Id="rId30" Type="http://schemas.openxmlformats.org/officeDocument/2006/relationships/slideLayout" Target="../slideLayouts/slideLayout16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9.xml"/><Relationship Id="rId13" Type="http://schemas.openxmlformats.org/officeDocument/2006/relationships/slideLayout" Target="../slideLayouts/slideLayout174.xml"/><Relationship Id="rId18" Type="http://schemas.openxmlformats.org/officeDocument/2006/relationships/slideLayout" Target="../slideLayouts/slideLayout179.xml"/><Relationship Id="rId26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73.xml"/><Relationship Id="rId17" Type="http://schemas.openxmlformats.org/officeDocument/2006/relationships/slideLayout" Target="../slideLayouts/slideLayout178.xml"/><Relationship Id="rId25" Type="http://schemas.openxmlformats.org/officeDocument/2006/relationships/slideLayout" Target="../slideLayouts/slideLayout186.xml"/><Relationship Id="rId2" Type="http://schemas.openxmlformats.org/officeDocument/2006/relationships/slideLayout" Target="../slideLayouts/slideLayout163.xml"/><Relationship Id="rId16" Type="http://schemas.openxmlformats.org/officeDocument/2006/relationships/slideLayout" Target="../slideLayouts/slideLayout177.xml"/><Relationship Id="rId20" Type="http://schemas.openxmlformats.org/officeDocument/2006/relationships/slideLayout" Target="../slideLayouts/slideLayout181.xml"/><Relationship Id="rId29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72.xml"/><Relationship Id="rId24" Type="http://schemas.openxmlformats.org/officeDocument/2006/relationships/slideLayout" Target="../slideLayouts/slideLayout185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166.xml"/><Relationship Id="rId15" Type="http://schemas.openxmlformats.org/officeDocument/2006/relationships/slideLayout" Target="../slideLayouts/slideLayout176.xml"/><Relationship Id="rId23" Type="http://schemas.openxmlformats.org/officeDocument/2006/relationships/slideLayout" Target="../slideLayouts/slideLayout184.xml"/><Relationship Id="rId28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71.xml"/><Relationship Id="rId19" Type="http://schemas.openxmlformats.org/officeDocument/2006/relationships/slideLayout" Target="../slideLayouts/slideLayout180.xml"/><Relationship Id="rId31" Type="http://schemas.openxmlformats.org/officeDocument/2006/relationships/theme" Target="../theme/theme12.xml"/><Relationship Id="rId4" Type="http://schemas.openxmlformats.org/officeDocument/2006/relationships/slideLayout" Target="../slideLayouts/slideLayout165.xml"/><Relationship Id="rId9" Type="http://schemas.openxmlformats.org/officeDocument/2006/relationships/slideLayout" Target="../slideLayouts/slideLayout170.xml"/><Relationship Id="rId14" Type="http://schemas.openxmlformats.org/officeDocument/2006/relationships/slideLayout" Target="../slideLayouts/slideLayout175.xml"/><Relationship Id="rId22" Type="http://schemas.openxmlformats.org/officeDocument/2006/relationships/slideLayout" Target="../slideLayouts/slideLayout183.xml"/><Relationship Id="rId27" Type="http://schemas.openxmlformats.org/officeDocument/2006/relationships/slideLayout" Target="../slideLayouts/slideLayout188.xml"/><Relationship Id="rId30" Type="http://schemas.openxmlformats.org/officeDocument/2006/relationships/slideLayout" Target="../slideLayouts/slideLayout19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94.xml"/><Relationship Id="rId7" Type="http://schemas.openxmlformats.org/officeDocument/2006/relationships/theme" Target="../theme/theme13.xml"/><Relationship Id="rId2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9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theme" Target="../theme/theme14.xml"/><Relationship Id="rId3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98.xml"/><Relationship Id="rId6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201.xml"/><Relationship Id="rId9" Type="http://schemas.openxmlformats.org/officeDocument/2006/relationships/image" Target="../media/image25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image" Target="../media/image25.png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2.xml"/><Relationship Id="rId13" Type="http://schemas.openxmlformats.org/officeDocument/2006/relationships/slideLayout" Target="../slideLayouts/slideLayout227.xml"/><Relationship Id="rId18" Type="http://schemas.openxmlformats.org/officeDocument/2006/relationships/slideLayout" Target="../slideLayouts/slideLayout232.xml"/><Relationship Id="rId26" Type="http://schemas.openxmlformats.org/officeDocument/2006/relationships/slideLayout" Target="../slideLayouts/slideLayout240.xml"/><Relationship Id="rId3" Type="http://schemas.openxmlformats.org/officeDocument/2006/relationships/slideLayout" Target="../slideLayouts/slideLayout217.xml"/><Relationship Id="rId21" Type="http://schemas.openxmlformats.org/officeDocument/2006/relationships/slideLayout" Target="../slideLayouts/slideLayout235.xml"/><Relationship Id="rId7" Type="http://schemas.openxmlformats.org/officeDocument/2006/relationships/slideLayout" Target="../slideLayouts/slideLayout221.xml"/><Relationship Id="rId12" Type="http://schemas.openxmlformats.org/officeDocument/2006/relationships/slideLayout" Target="../slideLayouts/slideLayout226.xml"/><Relationship Id="rId17" Type="http://schemas.openxmlformats.org/officeDocument/2006/relationships/slideLayout" Target="../slideLayouts/slideLayout231.xml"/><Relationship Id="rId25" Type="http://schemas.openxmlformats.org/officeDocument/2006/relationships/slideLayout" Target="../slideLayouts/slideLayout239.xml"/><Relationship Id="rId2" Type="http://schemas.openxmlformats.org/officeDocument/2006/relationships/slideLayout" Target="../slideLayouts/slideLayout216.xml"/><Relationship Id="rId16" Type="http://schemas.openxmlformats.org/officeDocument/2006/relationships/slideLayout" Target="../slideLayouts/slideLayout230.xml"/><Relationship Id="rId20" Type="http://schemas.openxmlformats.org/officeDocument/2006/relationships/slideLayout" Target="../slideLayouts/slideLayout234.xml"/><Relationship Id="rId29" Type="http://schemas.openxmlformats.org/officeDocument/2006/relationships/slideLayout" Target="../slideLayouts/slideLayout243.xml"/><Relationship Id="rId1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20.xml"/><Relationship Id="rId11" Type="http://schemas.openxmlformats.org/officeDocument/2006/relationships/slideLayout" Target="../slideLayouts/slideLayout225.xml"/><Relationship Id="rId24" Type="http://schemas.openxmlformats.org/officeDocument/2006/relationships/slideLayout" Target="../slideLayouts/slideLayout238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219.xml"/><Relationship Id="rId15" Type="http://schemas.openxmlformats.org/officeDocument/2006/relationships/slideLayout" Target="../slideLayouts/slideLayout229.xml"/><Relationship Id="rId23" Type="http://schemas.openxmlformats.org/officeDocument/2006/relationships/slideLayout" Target="../slideLayouts/slideLayout237.xml"/><Relationship Id="rId28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24.xml"/><Relationship Id="rId19" Type="http://schemas.openxmlformats.org/officeDocument/2006/relationships/slideLayout" Target="../slideLayouts/slideLayout233.xml"/><Relationship Id="rId31" Type="http://schemas.openxmlformats.org/officeDocument/2006/relationships/theme" Target="../theme/theme16.xml"/><Relationship Id="rId4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23.xml"/><Relationship Id="rId14" Type="http://schemas.openxmlformats.org/officeDocument/2006/relationships/slideLayout" Target="../slideLayouts/slideLayout228.xml"/><Relationship Id="rId22" Type="http://schemas.openxmlformats.org/officeDocument/2006/relationships/slideLayout" Target="../slideLayouts/slideLayout236.xml"/><Relationship Id="rId27" Type="http://schemas.openxmlformats.org/officeDocument/2006/relationships/slideLayout" Target="../slideLayouts/slideLayout241.xml"/><Relationship Id="rId30" Type="http://schemas.openxmlformats.org/officeDocument/2006/relationships/slideLayout" Target="../slideLayouts/slideLayout24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2.xml"/><Relationship Id="rId13" Type="http://schemas.openxmlformats.org/officeDocument/2006/relationships/slideLayout" Target="../slideLayouts/slideLayout257.xml"/><Relationship Id="rId18" Type="http://schemas.openxmlformats.org/officeDocument/2006/relationships/slideLayout" Target="../slideLayouts/slideLayout262.xml"/><Relationship Id="rId26" Type="http://schemas.openxmlformats.org/officeDocument/2006/relationships/slideLayout" Target="../slideLayouts/slideLayout270.xml"/><Relationship Id="rId3" Type="http://schemas.openxmlformats.org/officeDocument/2006/relationships/slideLayout" Target="../slideLayouts/slideLayout247.xml"/><Relationship Id="rId21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51.xml"/><Relationship Id="rId12" Type="http://schemas.openxmlformats.org/officeDocument/2006/relationships/slideLayout" Target="../slideLayouts/slideLayout256.xml"/><Relationship Id="rId17" Type="http://schemas.openxmlformats.org/officeDocument/2006/relationships/slideLayout" Target="../slideLayouts/slideLayout261.xml"/><Relationship Id="rId25" Type="http://schemas.openxmlformats.org/officeDocument/2006/relationships/slideLayout" Target="../slideLayouts/slideLayout269.xml"/><Relationship Id="rId2" Type="http://schemas.openxmlformats.org/officeDocument/2006/relationships/slideLayout" Target="../slideLayouts/slideLayout246.xml"/><Relationship Id="rId16" Type="http://schemas.openxmlformats.org/officeDocument/2006/relationships/slideLayout" Target="../slideLayouts/slideLayout260.xml"/><Relationship Id="rId20" Type="http://schemas.openxmlformats.org/officeDocument/2006/relationships/slideLayout" Target="../slideLayouts/slideLayout264.xml"/><Relationship Id="rId29" Type="http://schemas.openxmlformats.org/officeDocument/2006/relationships/slideLayout" Target="../slideLayouts/slideLayout273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1" Type="http://schemas.openxmlformats.org/officeDocument/2006/relationships/slideLayout" Target="../slideLayouts/slideLayout255.xml"/><Relationship Id="rId24" Type="http://schemas.openxmlformats.org/officeDocument/2006/relationships/slideLayout" Target="../slideLayouts/slideLayout268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249.xml"/><Relationship Id="rId15" Type="http://schemas.openxmlformats.org/officeDocument/2006/relationships/slideLayout" Target="../slideLayouts/slideLayout259.xml"/><Relationship Id="rId23" Type="http://schemas.openxmlformats.org/officeDocument/2006/relationships/slideLayout" Target="../slideLayouts/slideLayout267.xml"/><Relationship Id="rId28" Type="http://schemas.openxmlformats.org/officeDocument/2006/relationships/slideLayout" Target="../slideLayouts/slideLayout272.xml"/><Relationship Id="rId10" Type="http://schemas.openxmlformats.org/officeDocument/2006/relationships/slideLayout" Target="../slideLayouts/slideLayout254.xml"/><Relationship Id="rId19" Type="http://schemas.openxmlformats.org/officeDocument/2006/relationships/slideLayout" Target="../slideLayouts/slideLayout263.xml"/><Relationship Id="rId31" Type="http://schemas.openxmlformats.org/officeDocument/2006/relationships/theme" Target="../theme/theme17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Relationship Id="rId14" Type="http://schemas.openxmlformats.org/officeDocument/2006/relationships/slideLayout" Target="../slideLayouts/slideLayout258.xml"/><Relationship Id="rId22" Type="http://schemas.openxmlformats.org/officeDocument/2006/relationships/slideLayout" Target="../slideLayouts/slideLayout266.xml"/><Relationship Id="rId27" Type="http://schemas.openxmlformats.org/officeDocument/2006/relationships/slideLayout" Target="../slideLayouts/slideLayout271.xml"/><Relationship Id="rId30" Type="http://schemas.openxmlformats.org/officeDocument/2006/relationships/slideLayout" Target="../slideLayouts/slideLayout27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theme" Target="../theme/theme18.xml"/><Relationship Id="rId3" Type="http://schemas.openxmlformats.org/officeDocument/2006/relationships/slideLayout" Target="../slideLayouts/slideLayout277.xml"/><Relationship Id="rId7" Type="http://schemas.openxmlformats.org/officeDocument/2006/relationships/slideLayout" Target="../slideLayouts/slideLayout281.xml"/><Relationship Id="rId2" Type="http://schemas.openxmlformats.org/officeDocument/2006/relationships/slideLayout" Target="../slideLayouts/slideLayout276.xml"/><Relationship Id="rId1" Type="http://schemas.openxmlformats.org/officeDocument/2006/relationships/slideLayout" Target="../slideLayouts/slideLayout275.xml"/><Relationship Id="rId6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78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54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32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56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slideLayout" Target="../slideLayouts/slideLayout52.xml"/><Relationship Id="rId30" Type="http://schemas.openxmlformats.org/officeDocument/2006/relationships/slideLayout" Target="../slideLayouts/slideLayout55.xml"/><Relationship Id="rId8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Relationship Id="rId9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7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Relationship Id="rId9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26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112.xml"/><Relationship Id="rId29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24" Type="http://schemas.openxmlformats.org/officeDocument/2006/relationships/slideLayout" Target="../slideLayouts/slideLayout116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15.xml"/><Relationship Id="rId28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31" Type="http://schemas.openxmlformats.org/officeDocument/2006/relationships/theme" Target="../theme/theme9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14.xml"/><Relationship Id="rId27" Type="http://schemas.openxmlformats.org/officeDocument/2006/relationships/slideLayout" Target="../slideLayouts/slideLayout119.xml"/><Relationship Id="rId30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35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EF7131"/>
          </a:solidFill>
          <a:ln w="12700">
            <a:miter lim="400000"/>
          </a:ln>
        </p:spPr>
        <p:txBody>
          <a:bodyPr lIns="45713" tIns="45715" rIns="45713" bIns="45715" anchor="ctr"/>
          <a:lstStyle/>
          <a:p>
            <a:pPr algn="ctr" defTabSz="584133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1ECDA962-60EF-40CC-922A-966B243CFF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32" r:id="rId1"/>
    <p:sldLayoutId id="2147486433" r:id="rId2"/>
    <p:sldLayoutId id="2147486434" r:id="rId3"/>
    <p:sldLayoutId id="2147486435" r:id="rId4"/>
    <p:sldLayoutId id="2147486436" r:id="rId5"/>
    <p:sldLayoutId id="2147486437" r:id="rId6"/>
    <p:sldLayoutId id="2147486438" r:id="rId7"/>
    <p:sldLayoutId id="2147486869" r:id="rId8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35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344182"/>
          </a:solidFill>
          <a:ln w="12700">
            <a:miter lim="400000"/>
          </a:ln>
        </p:spPr>
        <p:txBody>
          <a:bodyPr lIns="45713" tIns="45715" rIns="45713" bIns="45715" anchor="ctr"/>
          <a:lstStyle/>
          <a:p>
            <a:pPr algn="ctr" defTabSz="584133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AA673A15-31DD-49BB-897A-B1C939EACA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2053" name="Picture 5" descr="Screen Shot 2014-04-25 at 9.42.46 AM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815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12" r:id="rId1"/>
    <p:sldLayoutId id="2147486713" r:id="rId2"/>
    <p:sldLayoutId id="2147486714" r:id="rId3"/>
    <p:sldLayoutId id="2147486715" r:id="rId4"/>
    <p:sldLayoutId id="2147486716" r:id="rId5"/>
    <p:sldLayoutId id="2147486717" r:id="rId6"/>
    <p:sldLayoutId id="2147486718" r:id="rId7"/>
    <p:sldLayoutId id="2147486719" r:id="rId8"/>
    <p:sldLayoutId id="2147486841" r:id="rId9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cs typeface="+mn-cs"/>
                <a:sym typeface="Avenir LT Std 35 Light" charset="0"/>
              </a:defRPr>
            </a:lvl1pPr>
          </a:lstStyle>
          <a:p>
            <a:pPr>
              <a:defRPr/>
            </a:pPr>
            <a:fld id="{A2D2B611-8A98-476A-8EB5-D03755A935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/>
              </a:rPr>
              <a:t>CLICK TO EDIT MASTER TITLE STYLE</a:t>
            </a:r>
          </a:p>
        </p:txBody>
      </p:sp>
      <p:pic>
        <p:nvPicPr>
          <p:cNvPr id="4100" name="Picture 5" descr="Screen Shot 2014-04-25 at 9.42.46 AM.png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4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22" r:id="rId1"/>
    <p:sldLayoutId id="2147486723" r:id="rId2"/>
    <p:sldLayoutId id="2147486724" r:id="rId3"/>
    <p:sldLayoutId id="2147486725" r:id="rId4"/>
    <p:sldLayoutId id="2147486726" r:id="rId5"/>
    <p:sldLayoutId id="2147486727" r:id="rId6"/>
    <p:sldLayoutId id="2147486728" r:id="rId7"/>
    <p:sldLayoutId id="2147486729" r:id="rId8"/>
    <p:sldLayoutId id="2147486730" r:id="rId9"/>
    <p:sldLayoutId id="2147486731" r:id="rId10"/>
    <p:sldLayoutId id="2147486732" r:id="rId11"/>
    <p:sldLayoutId id="2147486733" r:id="rId12"/>
    <p:sldLayoutId id="2147486734" r:id="rId13"/>
    <p:sldLayoutId id="2147486735" r:id="rId14"/>
    <p:sldLayoutId id="2147486737" r:id="rId15"/>
    <p:sldLayoutId id="2147486738" r:id="rId16"/>
    <p:sldLayoutId id="2147486739" r:id="rId17"/>
    <p:sldLayoutId id="2147486740" r:id="rId18"/>
    <p:sldLayoutId id="2147486741" r:id="rId19"/>
    <p:sldLayoutId id="2147486742" r:id="rId20"/>
    <p:sldLayoutId id="2147486743" r:id="rId21"/>
    <p:sldLayoutId id="2147486744" r:id="rId22"/>
    <p:sldLayoutId id="2147486745" r:id="rId23"/>
    <p:sldLayoutId id="2147486746" r:id="rId24"/>
    <p:sldLayoutId id="2147486747" r:id="rId25"/>
    <p:sldLayoutId id="2147486748" r:id="rId26"/>
    <p:sldLayoutId id="2147486749" r:id="rId27"/>
    <p:sldLayoutId id="2147486750" r:id="rId28"/>
    <p:sldLayoutId id="2147486751" r:id="rId29"/>
    <p:sldLayoutId id="2147486752" r:id="rId30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/>
          <a:ea typeface="+mj-ea"/>
          <a:cs typeface="Futura LT Pro Medium"/>
          <a:sym typeface="Avenir LT Std 45 Book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1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37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cs typeface="+mn-cs"/>
                <a:sym typeface="Avenir LT Std 35 Light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2D2B611-8A98-476A-8EB5-D03755A935C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1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/>
              </a:rPr>
              <a:t>CLICK TO EDIT MASTER TITLE STYLE</a:t>
            </a:r>
          </a:p>
        </p:txBody>
      </p:sp>
      <p:pic>
        <p:nvPicPr>
          <p:cNvPr id="4100" name="Picture 5" descr="Screen Shot 2014-04-25 at 9.42.46 AM.png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2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95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67" r:id="rId1"/>
    <p:sldLayoutId id="2147486768" r:id="rId2"/>
    <p:sldLayoutId id="2147486769" r:id="rId3"/>
    <p:sldLayoutId id="2147486770" r:id="rId4"/>
    <p:sldLayoutId id="2147486771" r:id="rId5"/>
    <p:sldLayoutId id="2147486772" r:id="rId6"/>
    <p:sldLayoutId id="2147486773" r:id="rId7"/>
    <p:sldLayoutId id="2147486774" r:id="rId8"/>
    <p:sldLayoutId id="2147486775" r:id="rId9"/>
    <p:sldLayoutId id="2147486776" r:id="rId10"/>
    <p:sldLayoutId id="2147486777" r:id="rId11"/>
    <p:sldLayoutId id="2147486778" r:id="rId12"/>
    <p:sldLayoutId id="2147486779" r:id="rId13"/>
    <p:sldLayoutId id="2147486780" r:id="rId14"/>
    <p:sldLayoutId id="2147486782" r:id="rId15"/>
    <p:sldLayoutId id="2147486783" r:id="rId16"/>
    <p:sldLayoutId id="2147486784" r:id="rId17"/>
    <p:sldLayoutId id="2147486785" r:id="rId18"/>
    <p:sldLayoutId id="2147486786" r:id="rId19"/>
    <p:sldLayoutId id="2147486787" r:id="rId20"/>
    <p:sldLayoutId id="2147486788" r:id="rId21"/>
    <p:sldLayoutId id="2147486789" r:id="rId22"/>
    <p:sldLayoutId id="2147486790" r:id="rId23"/>
    <p:sldLayoutId id="2147486791" r:id="rId24"/>
    <p:sldLayoutId id="2147486792" r:id="rId25"/>
    <p:sldLayoutId id="2147486793" r:id="rId26"/>
    <p:sldLayoutId id="2147486794" r:id="rId27"/>
    <p:sldLayoutId id="2147486795" r:id="rId28"/>
    <p:sldLayoutId id="2147486796" r:id="rId29"/>
    <p:sldLayoutId id="2147486797" r:id="rId30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EF6537"/>
          </a:solidFill>
          <a:latin typeface="Futura LT Pro Medium"/>
          <a:ea typeface="+mj-ea"/>
          <a:cs typeface="Futura LT Pro Medium"/>
          <a:sym typeface="Avenir LT Std 45 Book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5pPr>
      <a:lvl6pPr marL="428599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857199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285797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714396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21449" indent="-32144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1pPr>
      <a:lvl2pPr marL="42859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2pPr>
      <a:lvl3pPr marL="85719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3pPr>
      <a:lvl4pPr marL="1285797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4pPr>
      <a:lvl5pPr marL="1714396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5pPr>
      <a:lvl6pPr marL="2142996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571594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000193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428793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1pPr>
      <a:lvl2pPr marL="428599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2pPr>
      <a:lvl3pPr marL="857199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285797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4pPr>
      <a:lvl5pPr marL="1714396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5pPr>
      <a:lvl6pPr marL="2142996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2571594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3000193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428793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73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A0CE6A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cs typeface="+mn-cs"/>
                <a:sym typeface="Avenir LT Std 35 Light" charset="0"/>
              </a:defRPr>
            </a:lvl1pPr>
          </a:lstStyle>
          <a:p>
            <a:pPr>
              <a:defRPr/>
            </a:pPr>
            <a:fld id="{9B025780-8017-4626-9476-E02D0ADA7F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/>
              </a:rPr>
              <a:t>CLICK TO EDIT MASTER TITLE STYLE</a:t>
            </a:r>
          </a:p>
        </p:txBody>
      </p:sp>
      <p:pic>
        <p:nvPicPr>
          <p:cNvPr id="5125" name="Picture 5" descr="Screen Shot 2014-04-25 at 9.42.46 AM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70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/>
          <a:ea typeface="+mj-ea"/>
          <a:cs typeface="Futura LT Pro Medium"/>
          <a:sym typeface="Avenir LT Std 45 Book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35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EF7131"/>
          </a:solidFill>
          <a:ln w="12700">
            <a:miter lim="400000"/>
          </a:ln>
        </p:spPr>
        <p:txBody>
          <a:bodyPr lIns="42856" tIns="42857" rIns="42856" bIns="42857" anchor="ctr"/>
          <a:lstStyle/>
          <a:p>
            <a:pPr algn="ctr" defTabSz="547592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1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37" smtClean="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A1A82C27-DE7F-4D29-A886-2948971309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1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1029" name="Picture 5" descr="Screen Shot 2014-04-25 at 9.42.46 AM.pn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2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517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71" r:id="rId1"/>
    <p:sldLayoutId id="2147486872" r:id="rId2"/>
    <p:sldLayoutId id="2147486873" r:id="rId3"/>
    <p:sldLayoutId id="2147486874" r:id="rId4"/>
    <p:sldLayoutId id="2147486875" r:id="rId5"/>
    <p:sldLayoutId id="2147486876" r:id="rId6"/>
    <p:sldLayoutId id="2147486877" r:id="rId7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28599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857199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285797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714396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21449" indent="-32144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2859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85719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285797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714396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142996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571594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000193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428793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1pPr>
      <a:lvl2pPr marL="428599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2pPr>
      <a:lvl3pPr marL="857199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285797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4pPr>
      <a:lvl5pPr marL="1714396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5pPr>
      <a:lvl6pPr marL="2142996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2571594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3000193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428793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35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EF7131"/>
          </a:solidFill>
          <a:ln w="12700">
            <a:miter lim="400000"/>
          </a:ln>
        </p:spPr>
        <p:txBody>
          <a:bodyPr lIns="42856" tIns="42857" rIns="42856" bIns="42857" anchor="ctr"/>
          <a:lstStyle/>
          <a:p>
            <a:pPr algn="ctr" defTabSz="547592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1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37" smtClean="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A1A82C27-DE7F-4D29-A886-2948971309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1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1029" name="Picture 5" descr="Screen Shot 2014-04-25 at 9.42.46 AM.png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2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09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79" r:id="rId1"/>
    <p:sldLayoutId id="2147486880" r:id="rId2"/>
    <p:sldLayoutId id="2147486881" r:id="rId3"/>
    <p:sldLayoutId id="2147486882" r:id="rId4"/>
    <p:sldLayoutId id="2147486883" r:id="rId5"/>
    <p:sldLayoutId id="2147486884" r:id="rId6"/>
    <p:sldLayoutId id="2147486885" r:id="rId7"/>
    <p:sldLayoutId id="2147486919" r:id="rId8"/>
    <p:sldLayoutId id="2147486920" r:id="rId9"/>
    <p:sldLayoutId id="2147486921" r:id="rId10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28599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857199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285797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714396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21449" indent="-32144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2859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85719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285797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714396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142996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571594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000193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428793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1pPr>
      <a:lvl2pPr marL="428599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2pPr>
      <a:lvl3pPr marL="857199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285797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4pPr>
      <a:lvl5pPr marL="1714396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5pPr>
      <a:lvl6pPr marL="2142996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2571594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3000193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428793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CA7E305C-72BA-4C8C-BD69-B0B00D31F2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4100" name="Picture 5" descr="Screen Shot 2014-04-25 at 9.42.46 AM.png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421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87" r:id="rId1"/>
    <p:sldLayoutId id="2147486888" r:id="rId2"/>
    <p:sldLayoutId id="2147486889" r:id="rId3"/>
    <p:sldLayoutId id="2147486890" r:id="rId4"/>
    <p:sldLayoutId id="2147486891" r:id="rId5"/>
    <p:sldLayoutId id="2147486892" r:id="rId6"/>
    <p:sldLayoutId id="2147486893" r:id="rId7"/>
    <p:sldLayoutId id="2147486894" r:id="rId8"/>
    <p:sldLayoutId id="2147486895" r:id="rId9"/>
    <p:sldLayoutId id="2147486896" r:id="rId10"/>
    <p:sldLayoutId id="2147486897" r:id="rId11"/>
    <p:sldLayoutId id="2147486898" r:id="rId12"/>
    <p:sldLayoutId id="2147486899" r:id="rId13"/>
    <p:sldLayoutId id="2147486900" r:id="rId14"/>
    <p:sldLayoutId id="2147486902" r:id="rId15"/>
    <p:sldLayoutId id="2147486903" r:id="rId16"/>
    <p:sldLayoutId id="2147486904" r:id="rId17"/>
    <p:sldLayoutId id="2147486905" r:id="rId18"/>
    <p:sldLayoutId id="2147486906" r:id="rId19"/>
    <p:sldLayoutId id="2147486907" r:id="rId20"/>
    <p:sldLayoutId id="2147486908" r:id="rId21"/>
    <p:sldLayoutId id="2147486909" r:id="rId22"/>
    <p:sldLayoutId id="2147486910" r:id="rId23"/>
    <p:sldLayoutId id="2147486911" r:id="rId24"/>
    <p:sldLayoutId id="2147486912" r:id="rId25"/>
    <p:sldLayoutId id="2147486913" r:id="rId26"/>
    <p:sldLayoutId id="2147486914" r:id="rId27"/>
    <p:sldLayoutId id="2147486915" r:id="rId28"/>
    <p:sldLayoutId id="2147486916" r:id="rId29"/>
    <p:sldLayoutId id="2147486917" r:id="rId30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cs typeface="+mn-cs"/>
                <a:sym typeface="Avenir LT Std 35 Light" charset="0"/>
              </a:defRPr>
            </a:lvl1pPr>
          </a:lstStyle>
          <a:p>
            <a:pPr>
              <a:defRPr/>
            </a:pPr>
            <a:fld id="{A2D2B611-8A98-476A-8EB5-D03755A935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/>
              </a:rPr>
              <a:t>CLICK TO EDIT MASTER TITLE STYLE</a:t>
            </a:r>
          </a:p>
        </p:txBody>
      </p:sp>
      <p:pic>
        <p:nvPicPr>
          <p:cNvPr id="4100" name="Picture 5" descr="Screen Shot 2014-04-25 at 9.42.46 AM.png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0641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923" r:id="rId1"/>
    <p:sldLayoutId id="2147486924" r:id="rId2"/>
    <p:sldLayoutId id="2147486925" r:id="rId3"/>
    <p:sldLayoutId id="2147486926" r:id="rId4"/>
    <p:sldLayoutId id="2147486927" r:id="rId5"/>
    <p:sldLayoutId id="2147486928" r:id="rId6"/>
    <p:sldLayoutId id="2147486929" r:id="rId7"/>
    <p:sldLayoutId id="2147486930" r:id="rId8"/>
    <p:sldLayoutId id="2147486931" r:id="rId9"/>
    <p:sldLayoutId id="2147486932" r:id="rId10"/>
    <p:sldLayoutId id="2147486933" r:id="rId11"/>
    <p:sldLayoutId id="2147486934" r:id="rId12"/>
    <p:sldLayoutId id="2147486935" r:id="rId13"/>
    <p:sldLayoutId id="2147486936" r:id="rId14"/>
    <p:sldLayoutId id="2147486938" r:id="rId15"/>
    <p:sldLayoutId id="2147486939" r:id="rId16"/>
    <p:sldLayoutId id="2147486940" r:id="rId17"/>
    <p:sldLayoutId id="2147486941" r:id="rId18"/>
    <p:sldLayoutId id="2147486942" r:id="rId19"/>
    <p:sldLayoutId id="2147486943" r:id="rId20"/>
    <p:sldLayoutId id="2147486944" r:id="rId21"/>
    <p:sldLayoutId id="2147486945" r:id="rId22"/>
    <p:sldLayoutId id="2147486946" r:id="rId23"/>
    <p:sldLayoutId id="2147486947" r:id="rId24"/>
    <p:sldLayoutId id="2147486948" r:id="rId25"/>
    <p:sldLayoutId id="2147486949" r:id="rId26"/>
    <p:sldLayoutId id="2147486950" r:id="rId27"/>
    <p:sldLayoutId id="2147486951" r:id="rId28"/>
    <p:sldLayoutId id="2147486952" r:id="rId29"/>
    <p:sldLayoutId id="2147486953" r:id="rId30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/>
          <a:ea typeface="+mj-ea"/>
          <a:cs typeface="Futura LT Pro Medium"/>
          <a:sym typeface="Avenir LT Std 45 Book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35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EF7131"/>
          </a:solidFill>
          <a:ln w="12700">
            <a:miter lim="400000"/>
          </a:ln>
        </p:spPr>
        <p:txBody>
          <a:bodyPr lIns="42856" tIns="42857" rIns="42856" bIns="42857" anchor="ctr"/>
          <a:lstStyle/>
          <a:p>
            <a:pPr algn="ctr" defTabSz="547592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374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1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37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CC39DE14-147E-4917-9F9C-CB30AAFF2F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1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1029" name="Picture 5" descr="Screen Shot 2014-04-25 at 9.42.46 AM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2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637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988" r:id="rId1"/>
    <p:sldLayoutId id="2147486989" r:id="rId2"/>
    <p:sldLayoutId id="2147486990" r:id="rId3"/>
    <p:sldLayoutId id="2147486991" r:id="rId4"/>
    <p:sldLayoutId id="2147486992" r:id="rId5"/>
    <p:sldLayoutId id="2147486993" r:id="rId6"/>
    <p:sldLayoutId id="2147486994" r:id="rId7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49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28599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857199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285797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714396" algn="ctr" rtl="0" fontAlgn="base">
        <a:spcBef>
          <a:spcPct val="0"/>
        </a:spcBef>
        <a:spcAft>
          <a:spcPct val="0"/>
        </a:spcAft>
        <a:defRPr sz="3563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21449" indent="-32144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2859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857199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285797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714396" algn="ctr" rtl="0" eaLnBrk="0" fontAlgn="base" hangingPunct="0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142996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571594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000193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428793" algn="ctr" rtl="0" fontAlgn="base">
        <a:spcBef>
          <a:spcPct val="0"/>
        </a:spcBef>
        <a:spcAft>
          <a:spcPct val="0"/>
        </a:spcAft>
        <a:defRPr sz="2249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1pPr>
      <a:lvl2pPr marL="428599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2pPr>
      <a:lvl3pPr marL="857199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285797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4pPr>
      <a:lvl5pPr marL="1714396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5pPr>
      <a:lvl6pPr marL="2142996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2571594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3000193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428793" algn="l" defTabSz="428599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35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344182"/>
          </a:solidFill>
          <a:ln w="12700">
            <a:miter lim="400000"/>
          </a:ln>
        </p:spPr>
        <p:txBody>
          <a:bodyPr lIns="45713" tIns="45715" rIns="45713" bIns="45715" anchor="ctr"/>
          <a:lstStyle/>
          <a:p>
            <a:pPr algn="ctr" defTabSz="584133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9C242A88-6EE3-4742-B356-51DDDFA6B5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2053" name="Picture 5" descr="Screen Shot 2014-04-25 at 9.42.46 AM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439" r:id="rId1"/>
    <p:sldLayoutId id="2147486440" r:id="rId2"/>
    <p:sldLayoutId id="2147486441" r:id="rId3"/>
    <p:sldLayoutId id="2147486442" r:id="rId4"/>
    <p:sldLayoutId id="2147486443" r:id="rId5"/>
    <p:sldLayoutId id="2147486444" r:id="rId6"/>
    <p:sldLayoutId id="2147486445" r:id="rId7"/>
    <p:sldLayoutId id="2147486446" r:id="rId8"/>
    <p:sldLayoutId id="2147486756" r:id="rId9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06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A9AAA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8BD50416-FC42-4A58-9CBE-48B9FE0263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3077" name="Picture 5" descr="Screen Shot 2014-04-25 at 9.42.46 AM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447" r:id="rId1"/>
    <p:sldLayoutId id="2147486448" r:id="rId2"/>
    <p:sldLayoutId id="2147486449" r:id="rId3"/>
    <p:sldLayoutId id="2147486450" r:id="rId4"/>
    <p:sldLayoutId id="2147486451" r:id="rId5"/>
    <p:sldLayoutId id="2147486452" r:id="rId6"/>
    <p:sldLayoutId id="2147486667" r:id="rId7"/>
    <p:sldLayoutId id="2147486670" r:id="rId8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78E3C7D8-0A6E-4943-BE1F-05385EF3EA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4100" name="Picture 5" descr="Screen Shot 2014-04-25 at 9.42.46 AM.png"/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453" r:id="rId1"/>
    <p:sldLayoutId id="2147486454" r:id="rId2"/>
    <p:sldLayoutId id="2147486455" r:id="rId3"/>
    <p:sldLayoutId id="2147486456" r:id="rId4"/>
    <p:sldLayoutId id="2147486457" r:id="rId5"/>
    <p:sldLayoutId id="2147486458" r:id="rId6"/>
    <p:sldLayoutId id="2147486459" r:id="rId7"/>
    <p:sldLayoutId id="2147486460" r:id="rId8"/>
    <p:sldLayoutId id="2147486461" r:id="rId9"/>
    <p:sldLayoutId id="2147486462" r:id="rId10"/>
    <p:sldLayoutId id="2147486463" r:id="rId11"/>
    <p:sldLayoutId id="2147486464" r:id="rId12"/>
    <p:sldLayoutId id="2147486465" r:id="rId13"/>
    <p:sldLayoutId id="2147486466" r:id="rId14"/>
    <p:sldLayoutId id="2147486468" r:id="rId15"/>
    <p:sldLayoutId id="2147486469" r:id="rId16"/>
    <p:sldLayoutId id="2147486470" r:id="rId17"/>
    <p:sldLayoutId id="2147486471" r:id="rId18"/>
    <p:sldLayoutId id="2147486472" r:id="rId19"/>
    <p:sldLayoutId id="2147486473" r:id="rId20"/>
    <p:sldLayoutId id="2147486474" r:id="rId21"/>
    <p:sldLayoutId id="2147486475" r:id="rId22"/>
    <p:sldLayoutId id="2147486476" r:id="rId23"/>
    <p:sldLayoutId id="2147486477" r:id="rId24"/>
    <p:sldLayoutId id="2147486478" r:id="rId25"/>
    <p:sldLayoutId id="2147486479" r:id="rId26"/>
    <p:sldLayoutId id="2147486480" r:id="rId27"/>
    <p:sldLayoutId id="2147486481" r:id="rId28"/>
    <p:sldLayoutId id="2147486482" r:id="rId29"/>
    <p:sldLayoutId id="2147486483" r:id="rId30"/>
    <p:sldLayoutId id="2147486497" r:id="rId31"/>
    <p:sldLayoutId id="2147486498" r:id="rId32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73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A0CE6A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E74D1B65-373C-4D3A-AA9A-DF25782736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5125" name="Picture 5" descr="Screen Shot 2014-04-25 at 9.42.46 AM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484" r:id="rId1"/>
    <p:sldLayoutId id="2147486485" r:id="rId2"/>
    <p:sldLayoutId id="2147486486" r:id="rId3"/>
    <p:sldLayoutId id="2147486487" r:id="rId4"/>
    <p:sldLayoutId id="2147486488" r:id="rId5"/>
    <p:sldLayoutId id="2147486489" r:id="rId6"/>
    <p:sldLayoutId id="2147486754" r:id="rId7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02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00A99A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4200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1E3E4946-8E91-44E0-9F09-6DC039D5E9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6149" name="Picture 5" descr="Screen Shot 2014-04-25 at 9.42.46 AM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490" r:id="rId1"/>
    <p:sldLayoutId id="2147486491" r:id="rId2"/>
    <p:sldLayoutId id="2147486492" r:id="rId3"/>
    <p:sldLayoutId id="2147486493" r:id="rId4"/>
    <p:sldLayoutId id="2147486494" r:id="rId5"/>
    <p:sldLayoutId id="2147486495" r:id="rId6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519290"/>
            <a:ext cx="1402080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596444"/>
            <a:ext cx="1402080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9040143"/>
            <a:ext cx="365760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85A16-35FC-4AC2-AD89-B5DC8623AF5E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9040143"/>
            <a:ext cx="548640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9040143"/>
            <a:ext cx="365760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ECDA962-60EF-40CC-922A-966B243CFF9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0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38" r:id="rId1"/>
    <p:sldLayoutId id="2147486639" r:id="rId2"/>
    <p:sldLayoutId id="2147486640" r:id="rId3"/>
    <p:sldLayoutId id="2147486641" r:id="rId4"/>
    <p:sldLayoutId id="2147486642" r:id="rId5"/>
    <p:sldLayoutId id="2147486643" r:id="rId6"/>
    <p:sldLayoutId id="2147486644" r:id="rId7"/>
    <p:sldLayoutId id="2147486645" r:id="rId8"/>
    <p:sldLayoutId id="2147486646" r:id="rId9"/>
    <p:sldLayoutId id="2147486647" r:id="rId10"/>
    <p:sldLayoutId id="2147486648" r:id="rId11"/>
    <p:sldLayoutId id="2147486649" r:id="rId12"/>
    <p:sldLayoutId id="2147486652" r:id="rId13"/>
    <p:sldLayoutId id="2147486666" r:id="rId14"/>
    <p:sldLayoutId id="2147486720" r:id="rId15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35"/>
          <p:cNvSpPr/>
          <p:nvPr userDrawn="1"/>
        </p:nvSpPr>
        <p:spPr>
          <a:xfrm>
            <a:off x="0" y="660400"/>
            <a:ext cx="16281400" cy="8413750"/>
          </a:xfrm>
          <a:prstGeom prst="rect">
            <a:avLst/>
          </a:prstGeom>
          <a:solidFill>
            <a:srgbClr val="EF7131"/>
          </a:solidFill>
          <a:ln w="12700">
            <a:miter lim="400000"/>
          </a:ln>
        </p:spPr>
        <p:txBody>
          <a:bodyPr lIns="45713" tIns="45715" rIns="45713" bIns="45715" anchor="ctr"/>
          <a:lstStyle/>
          <a:p>
            <a:pPr algn="ctr" defTabSz="584133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cs typeface="+mn-cs"/>
                <a:sym typeface="Avenir LT Std 35 Light" charset="0"/>
              </a:defRPr>
            </a:lvl1pPr>
          </a:lstStyle>
          <a:p>
            <a:pPr>
              <a:defRPr/>
            </a:pPr>
            <a:fld id="{875C7FCF-30EE-4789-9EA0-7168724AD5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/>
              </a:rPr>
              <a:t>CLICK TO EDIT MASTER TITLE STYLE</a:t>
            </a:r>
          </a:p>
        </p:txBody>
      </p:sp>
      <p:pic>
        <p:nvPicPr>
          <p:cNvPr id="1029" name="Picture 5" descr="Screen Shot 2014-04-25 at 9.42.46 AM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178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72" r:id="rId1"/>
    <p:sldLayoutId id="2147486673" r:id="rId2"/>
    <p:sldLayoutId id="2147486674" r:id="rId3"/>
    <p:sldLayoutId id="2147486675" r:id="rId4"/>
    <p:sldLayoutId id="2147486676" r:id="rId5"/>
    <p:sldLayoutId id="2147486677" r:id="rId6"/>
    <p:sldLayoutId id="2147486678" r:id="rId7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/>
          <a:ea typeface="+mj-ea"/>
          <a:cs typeface="Futura LT Pro Medium"/>
          <a:sym typeface="Avenir LT Std 45 Book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4584363" y="9372600"/>
            <a:ext cx="2222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08080"/>
                </a:solidFill>
                <a:latin typeface="Avenir LT Std 35 Light" charset="0"/>
                <a:ea typeface="MS PGothic" panose="020B0600070205080204" pitchFamily="34" charset="-128"/>
                <a:sym typeface="Avenir LT Std 35 Light" charset="0"/>
              </a:defRPr>
            </a:lvl1pPr>
          </a:lstStyle>
          <a:p>
            <a:pPr>
              <a:defRPr/>
            </a:pPr>
            <a:fld id="{310550D2-0B38-4382-A22A-2E790569DE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38300" y="1755775"/>
            <a:ext cx="130175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LT Std 45 Book" charset="0"/>
              </a:rPr>
              <a:t>CLICK TO EDIT MASTER TITLE STYLE</a:t>
            </a:r>
          </a:p>
        </p:txBody>
      </p:sp>
      <p:pic>
        <p:nvPicPr>
          <p:cNvPr id="4100" name="Picture 5" descr="Screen Shot 2014-04-25 at 9.42.46 AM.png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9126538"/>
            <a:ext cx="21304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6604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80" r:id="rId1"/>
    <p:sldLayoutId id="2147486681" r:id="rId2"/>
    <p:sldLayoutId id="2147486682" r:id="rId3"/>
    <p:sldLayoutId id="2147486683" r:id="rId4"/>
    <p:sldLayoutId id="2147486684" r:id="rId5"/>
    <p:sldLayoutId id="2147486685" r:id="rId6"/>
    <p:sldLayoutId id="2147486686" r:id="rId7"/>
    <p:sldLayoutId id="2147486687" r:id="rId8"/>
    <p:sldLayoutId id="2147486688" r:id="rId9"/>
    <p:sldLayoutId id="2147486689" r:id="rId10"/>
    <p:sldLayoutId id="2147486690" r:id="rId11"/>
    <p:sldLayoutId id="2147486691" r:id="rId12"/>
    <p:sldLayoutId id="2147486692" r:id="rId13"/>
    <p:sldLayoutId id="2147486693" r:id="rId14"/>
    <p:sldLayoutId id="2147486695" r:id="rId15"/>
    <p:sldLayoutId id="2147486696" r:id="rId16"/>
    <p:sldLayoutId id="2147486697" r:id="rId17"/>
    <p:sldLayoutId id="2147486698" r:id="rId18"/>
    <p:sldLayoutId id="2147486699" r:id="rId19"/>
    <p:sldLayoutId id="2147486700" r:id="rId20"/>
    <p:sldLayoutId id="2147486701" r:id="rId21"/>
    <p:sldLayoutId id="2147486702" r:id="rId22"/>
    <p:sldLayoutId id="2147486703" r:id="rId23"/>
    <p:sldLayoutId id="2147486704" r:id="rId24"/>
    <p:sldLayoutId id="2147486705" r:id="rId25"/>
    <p:sldLayoutId id="2147486706" r:id="rId26"/>
    <p:sldLayoutId id="2147486707" r:id="rId27"/>
    <p:sldLayoutId id="2147486708" r:id="rId28"/>
    <p:sldLayoutId id="2147486709" r:id="rId29"/>
    <p:sldLayoutId id="2147486710" r:id="rId30"/>
  </p:sldLayoutIdLst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/>
          <a:ea typeface="+mj-ea"/>
          <a:cs typeface="Futura LT Pro Medium"/>
          <a:sym typeface="Avenir LT Std 45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EF6537"/>
          </a:solidFill>
          <a:latin typeface="Futura LT Pro Medium" charset="0"/>
          <a:ea typeface="ヒラギノ角ゴ ProN W3" charset="0"/>
          <a:cs typeface="Futura LT Pro Medium" panose="020B0602020204020303" pitchFamily="34" charset="0"/>
          <a:sym typeface="Avenir LT Std 45 Boo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Avenir LT Std 45 Book" charset="0"/>
          <a:ea typeface="ヒラギノ角ゴ ProN W3" charset="0"/>
          <a:cs typeface="ヒラギノ角ゴ ProN W3" charset="0"/>
          <a:sym typeface="Avenir LT Std 45 Book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1pPr>
      <a:lvl2pPr marL="4572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2pPr>
      <a:lvl3pPr marL="9144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3pPr>
      <a:lvl4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4pPr>
      <a:lvl5pPr marL="1828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5pPr>
      <a:lvl6pPr marL="22860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6pPr>
      <a:lvl7pPr marL="27432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7pPr>
      <a:lvl8pPr marL="32004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8pPr>
      <a:lvl9pPr marL="3657600" algn="ctr" rtl="0" fontAlgn="base"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Avenir LT Std 45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03"/>
          <p:cNvSpPr>
            <a:spLocks noChangeArrowheads="1"/>
          </p:cNvSpPr>
          <p:nvPr/>
        </p:nvSpPr>
        <p:spPr bwMode="auto">
          <a:xfrm>
            <a:off x="5689600" y="3429000"/>
            <a:ext cx="9144000" cy="149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60959" rIns="60959"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5333" b="1" dirty="0">
                <a:solidFill>
                  <a:srgbClr val="A9AAA9"/>
                </a:solidFill>
                <a:latin typeface="Futura LT Pro Book" charset="0"/>
                <a:ea typeface="Futura LT Pro Book" charset="0"/>
                <a:cs typeface="Futura LT Pro Book" charset="0"/>
                <a:sym typeface="Futura"/>
              </a:rPr>
              <a:t>What is a Command Bus?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4800" dirty="0">
                <a:solidFill>
                  <a:srgbClr val="A9AAA9"/>
                </a:solidFill>
                <a:latin typeface="Futura LT Pro Medium" panose="020B0602020204020303" pitchFamily="34" charset="0"/>
                <a:sym typeface="Futura"/>
              </a:rPr>
              <a:t>Brian Korzynski</a:t>
            </a:r>
            <a:endParaRPr lang="en-US" altLang="en-US" sz="2667" dirty="0">
              <a:solidFill>
                <a:srgbClr val="A9AAA9"/>
              </a:solidFill>
              <a:latin typeface="Futura LT Pro Medium" panose="020B0602020204020303" pitchFamily="34" charset="0"/>
              <a:sym typeface="Futu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09CC35-DC78-4DF4-8A8E-1DF3BA76A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60" y="2656130"/>
            <a:ext cx="3552640" cy="3041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BAE94A-AC10-49FC-B477-212D67CE7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615" y="5562600"/>
            <a:ext cx="2724530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02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A7C8-4BF7-43D5-B688-99C28A0A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Service Bus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EBD2-D428-4F7D-8A77-2EA7844B1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MuleSoft</a:t>
            </a:r>
          </a:p>
          <a:p>
            <a:r>
              <a:rPr lang="en-US" dirty="0"/>
              <a:t>Neuron ESB</a:t>
            </a:r>
          </a:p>
          <a:p>
            <a:r>
              <a:rPr lang="en-US" dirty="0" err="1"/>
              <a:t>NServiceBus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6D56B-B6D7-456C-A334-57B7F2576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35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38C04-7696-497C-B501-D2524E528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E3448-FFFD-4717-9AA1-B977703FE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7200" dirty="0"/>
          </a:p>
          <a:p>
            <a:pPr marL="0" indent="0" algn="ctr">
              <a:buNone/>
            </a:pPr>
            <a:r>
              <a:rPr lang="en-US" sz="7200" dirty="0"/>
              <a:t>INTRA-COMMUNICATION BUS</a:t>
            </a:r>
          </a:p>
          <a:p>
            <a:pPr marL="0" indent="0" algn="ctr">
              <a:buNone/>
            </a:pPr>
            <a:r>
              <a:rPr lang="en-US" dirty="0"/>
              <a:t>Different parts of apps communicating within the same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75F61-4752-4039-A571-96E46EC7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24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1DF0C-1B99-4640-BE6B-CCE053CE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>
                <a:latin typeface="Futura LT Pro Book"/>
              </a:rPr>
              <a:t>Kinds of Busses: </a:t>
            </a:r>
            <a:r>
              <a:rPr lang="en-US" dirty="0">
                <a:latin typeface="Futura LT Pro Book"/>
              </a:rPr>
              <a:t>The Command Bus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D0D908-6EA0-47BD-A953-A5B6CF3C1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8600" y="3610600"/>
            <a:ext cx="13258800" cy="41611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6F2F1-8BA2-48F9-AE82-8325714F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523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8997E-6F3B-4277-B0C1-2F2FE1EB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592BC-6437-49FD-8D8B-FA08AC9C0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2ED06-3C3C-49FD-AFBD-673BF2455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4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0181B-5348-4E40-AFBB-E9236351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>
                <a:latin typeface="Futura LT Pro Book"/>
              </a:rPr>
              <a:t>Kinds of Busses: </a:t>
            </a:r>
            <a:r>
              <a:rPr lang="en-US" sz="5500" dirty="0">
                <a:latin typeface="Futura LT Pro Book"/>
              </a:rPr>
              <a:t>The Typical Command Bus</a:t>
            </a:r>
            <a:endParaRPr lang="en-US" sz="55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1F1731-BDA9-443A-8E0B-9526CF908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599" y="2365941"/>
            <a:ext cx="14020802" cy="66504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6329A-2730-4EF3-ACDF-4E63F5926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035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CE74-D2AD-414B-9785-8B4896ABD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Pattern: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75E2B-6B17-4A01-AB2C-A81997673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An operation that effects some change to the system (for example, setting a variable). An operation that intentionally creates a side effect.</a:t>
            </a:r>
            <a:r>
              <a:rPr lang="en-US" dirty="0"/>
              <a:t> – DDD book</a:t>
            </a:r>
          </a:p>
          <a:p>
            <a:r>
              <a:rPr lang="en-US" dirty="0"/>
              <a:t>In object-oriented programming, the command pattern is a behavioral design pattern in which an object is used to encapsulate all information needed to perform an action or trigger an event at a later time. This information includes the method name, the object that owns the method and values for the method parameters. – Wikipedia</a:t>
            </a:r>
          </a:p>
          <a:p>
            <a:endParaRPr lang="en-US" dirty="0"/>
          </a:p>
          <a:p>
            <a:endParaRPr lang="en-US" dirty="0"/>
          </a:p>
          <a:p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DFD5D-AF75-46DA-9ECD-DDB8F0BC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04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A3E0-4AA4-4095-909E-6CFF3B24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Pattern: Command-Query 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82694-65BB-47FA-8839-B1A43CCF3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Command–query separation (CQS) is a principle of imperative computer programming. It was devised by Bertrand Meyer as part of his pioneering work on the Eiffel programming language. </a:t>
            </a:r>
          </a:p>
          <a:p>
            <a:r>
              <a:rPr lang="en-US" dirty="0"/>
              <a:t>It states that every method should either be a command that performs an action, or a query that returns data to the caller, but not both. In other words, Asking a question should not change the answer.[1] More formally, methods should return a value only if they are referentially transparent and hence possess no side effects. -Wikipedia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56D4E-C731-41D0-9359-A9A5DF6A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04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A3E0-4AA4-4095-909E-6CFF3B24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Pattern: Command Query Responsibility Segregation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82694-65BB-47FA-8839-B1A43CCF3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Command–query separation (CQS) is a pattern in which you use different model to update information than the model you use to read information.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Use different technology to modify data than you use to read data</a:t>
            </a:r>
          </a:p>
          <a:p>
            <a:pPr lvl="1"/>
            <a:r>
              <a:rPr lang="en-US" dirty="0"/>
              <a:t>Speed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56D4E-C731-41D0-9359-A9A5DF6A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915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fallOve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A68E0-BABD-45C2-A28B-31DEED711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Pattern: Command Query Responsibility Segregation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693622-A4BF-4543-BDC9-AE010C945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5281" y="2597150"/>
            <a:ext cx="13045438" cy="61880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5823F-DA20-4EA6-89E0-7F2470593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76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B8B9-F3E6-4E50-A6A6-FD1717EB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34A35-3764-415C-BCCB-65F04B3F8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72D7D-0605-4196-AC60-BC6FFF639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890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9BF25-A50D-4387-91C5-16B95119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LT Pro Book"/>
              </a:rPr>
              <a:t>About 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F3418-C2BA-4139-B2A7-B178B488C9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Machine Learning Architect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689DB9-40BB-4FD0-9B8C-A905152BA2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Professional Developer for 10+ years</a:t>
            </a:r>
          </a:p>
          <a:p>
            <a:pPr lvl="1"/>
            <a:r>
              <a:rPr lang="en-US" dirty="0"/>
              <a:t>Windows Forms</a:t>
            </a:r>
          </a:p>
          <a:p>
            <a:pPr lvl="1"/>
            <a:r>
              <a:rPr lang="en-US" dirty="0"/>
              <a:t>Web</a:t>
            </a:r>
          </a:p>
          <a:p>
            <a:pPr lvl="1"/>
            <a:r>
              <a:rPr lang="en-US" dirty="0"/>
              <a:t>Mobile</a:t>
            </a:r>
          </a:p>
          <a:p>
            <a:pPr lvl="1"/>
            <a:r>
              <a:rPr lang="en-US" dirty="0"/>
              <a:t>SQL Optimization</a:t>
            </a:r>
          </a:p>
          <a:p>
            <a:pPr lvl="1"/>
            <a:r>
              <a:rPr lang="en-US" dirty="0"/>
              <a:t>Data Analysis</a:t>
            </a:r>
          </a:p>
          <a:p>
            <a:pPr lvl="1"/>
            <a:r>
              <a:rPr lang="en-US" dirty="0"/>
              <a:t>Mathematics</a:t>
            </a:r>
          </a:p>
          <a:p>
            <a:pPr lvl="1"/>
            <a:r>
              <a:rPr lang="en-US" dirty="0"/>
              <a:t>Big Data</a:t>
            </a:r>
          </a:p>
          <a:p>
            <a:pPr lvl="1"/>
            <a:r>
              <a:rPr lang="en-US" dirty="0"/>
              <a:t>Cloud</a:t>
            </a:r>
          </a:p>
          <a:p>
            <a:pPr lvl="1"/>
            <a:r>
              <a:rPr lang="en-US" dirty="0"/>
              <a:t>Machine Learning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079D90-996D-446F-8A0E-2C14288D2DE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470C0-934A-4175-B7CE-93A290748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4267200"/>
            <a:ext cx="3552640" cy="30414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73D116-45D4-421D-BC46-DEB3C3F96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55" y="7173670"/>
            <a:ext cx="2724530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29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412F-CF00-4226-9DD6-B526E005D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3F7BE-C6E7-4584-89D2-9497122F6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MediatR</a:t>
            </a:r>
            <a:endParaRPr lang="en-US" dirty="0"/>
          </a:p>
          <a:p>
            <a:r>
              <a:rPr lang="en-US" dirty="0" err="1"/>
              <a:t>EventFlow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WE ARE GOING TO LOOK AT </a:t>
            </a:r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61929-11A9-43E8-9194-42609A72A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86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833C1-0633-4C6F-9563-AD4FDA06D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7524E-47AA-48CE-A34F-ED3534806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you still follow the single responsibility principle</a:t>
            </a:r>
          </a:p>
          <a:p>
            <a:r>
              <a:rPr lang="en-US" dirty="0"/>
              <a:t>Handlers are not “God” classes</a:t>
            </a:r>
          </a:p>
          <a:p>
            <a:r>
              <a:rPr lang="en-US" dirty="0"/>
              <a:t>Handlers are typically a one to one with a command</a:t>
            </a:r>
          </a:p>
          <a:p>
            <a:r>
              <a:rPr lang="en-US" dirty="0"/>
              <a:t>If you have some long running processes, then you might want to use something like </a:t>
            </a:r>
            <a:r>
              <a:rPr lang="en-US" dirty="0" err="1"/>
              <a:t>DataFlows</a:t>
            </a:r>
            <a:r>
              <a:rPr lang="en-US" dirty="0"/>
              <a:t> (TPL) to queue things up</a:t>
            </a:r>
          </a:p>
          <a:p>
            <a:r>
              <a:rPr lang="en-US" dirty="0"/>
              <a:t>Develop and follow your own naming conventions e.g. </a:t>
            </a:r>
            <a:r>
              <a:rPr lang="en-US" dirty="0" err="1"/>
              <a:t>actionObjectCommand</a:t>
            </a:r>
            <a:r>
              <a:rPr lang="en-US" dirty="0"/>
              <a:t> e.g. </a:t>
            </a:r>
            <a:r>
              <a:rPr lang="en-US" dirty="0" err="1"/>
              <a:t>InactivateCustomerCommand</a:t>
            </a:r>
            <a:endParaRPr lang="en-US" dirty="0"/>
          </a:p>
          <a:p>
            <a:r>
              <a:rPr lang="en-US" dirty="0"/>
              <a:t>I would advise adding a reference to the command bus inside your handlers when you need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3E592-F907-414F-9145-2BFA84D27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24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235200" y="1117600"/>
            <a:ext cx="11785600" cy="7416800"/>
          </a:xfrm>
          <a:prstGeom prst="rect">
            <a:avLst/>
          </a:prstGeom>
          <a:noFill/>
          <a:ln w="76200" cap="flat" cmpd="sng" algn="ctr">
            <a:solidFill>
              <a:srgbClr val="DB641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5600">
              <a:solidFill>
                <a:srgbClr val="DB6413"/>
              </a:solidFill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641600" y="1422400"/>
            <a:ext cx="10972800" cy="6807200"/>
          </a:xfrm>
          <a:prstGeom prst="rect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560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438400" y="1320800"/>
            <a:ext cx="11379200" cy="7010400"/>
          </a:xfrm>
          <a:prstGeom prst="rect">
            <a:avLst/>
          </a:prstGeom>
          <a:noFill/>
          <a:ln w="76200" cap="flat" cmpd="sng" algn="ctr">
            <a:solidFill>
              <a:srgbClr val="A7A3A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560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6E192-9ACF-484B-8F14-AE87CCA0BAC4}"/>
              </a:ext>
            </a:extLst>
          </p:cNvPr>
          <p:cNvSpPr txBox="1"/>
          <p:nvPr/>
        </p:nvSpPr>
        <p:spPr>
          <a:xfrm>
            <a:off x="3022600" y="2362200"/>
            <a:ext cx="10439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Futura LT Pro Book"/>
              </a:rPr>
              <a:t>Questions</a:t>
            </a:r>
          </a:p>
          <a:p>
            <a:pPr algn="ctr"/>
            <a:endParaRPr lang="en-US" sz="8800" dirty="0">
              <a:latin typeface="Futura LT Pro Book"/>
            </a:endParaRPr>
          </a:p>
          <a:p>
            <a:r>
              <a:rPr lang="en-US" sz="8800" dirty="0">
                <a:latin typeface="Futura LT Pro Book"/>
              </a:rPr>
              <a:t>github.com/</a:t>
            </a:r>
            <a:r>
              <a:rPr lang="en-US" sz="8800" dirty="0" err="1">
                <a:latin typeface="Futura LT Pro Book"/>
              </a:rPr>
              <a:t>korz</a:t>
            </a:r>
            <a:endParaRPr lang="en-US" sz="8800" dirty="0">
              <a:latin typeface="Futura LT Pro Book"/>
            </a:endParaRPr>
          </a:p>
          <a:p>
            <a:r>
              <a:rPr lang="en-US" sz="8800" dirty="0">
                <a:latin typeface="Futura LT Pro Book"/>
              </a:rPr>
              <a:t>@</a:t>
            </a:r>
            <a:r>
              <a:rPr lang="en-US" sz="8800" dirty="0" err="1">
                <a:latin typeface="Futura LT Pro Book"/>
              </a:rPr>
              <a:t>bkorzynski</a:t>
            </a:r>
            <a:endParaRPr lang="en-US" sz="8800" dirty="0">
              <a:latin typeface="Futura LT Pro Book"/>
            </a:endParaRPr>
          </a:p>
        </p:txBody>
      </p:sp>
    </p:spTree>
    <p:extLst>
      <p:ext uri="{BB962C8B-B14F-4D97-AF65-F5344CB8AC3E}">
        <p14:creationId xmlns:p14="http://schemas.microsoft.com/office/powerpoint/2010/main" val="416943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9BF25-A50D-4387-91C5-16B95119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LT Pro Book"/>
              </a:rPr>
              <a:t>What is a bus?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079D90-996D-446F-8A0E-2C14288D2DE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8DB34D-5CAF-4793-A399-E9DD73841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7600" y="2661236"/>
            <a:ext cx="14020800" cy="605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35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9BF25-A50D-4387-91C5-16B95119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LT Pro Book"/>
              </a:rPr>
              <a:t>Kinds of Busses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079D90-996D-446F-8A0E-2C14288D2DE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1030" name="Picture 6" descr="Image result for tour bus">
            <a:extLst>
              <a:ext uri="{FF2B5EF4-FFF2-40B4-BE49-F238E27FC236}">
                <a16:creationId xmlns:a16="http://schemas.microsoft.com/office/drawing/2014/main" id="{28B8C523-B4B7-47C3-A9E6-9C11FBCB9E9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276600"/>
            <a:ext cx="6908800" cy="459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3143AD-2DED-4F41-BCA2-807FFDF343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737600" y="3283430"/>
            <a:ext cx="6331134" cy="45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11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D416F-274A-47F4-A8A1-032E22CF5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>
                <a:latin typeface="Futura LT Pro Book"/>
              </a:rPr>
              <a:t>Kinds of Busses: </a:t>
            </a:r>
            <a:r>
              <a:rPr lang="en-US" dirty="0">
                <a:latin typeface="Futura LT Pro Book"/>
              </a:rPr>
              <a:t>The Computer Bus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4C81EA-B257-4A25-A506-5863B23E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1026" name="Picture 2" descr="What is a Bus?">
            <a:extLst>
              <a:ext uri="{FF2B5EF4-FFF2-40B4-BE49-F238E27FC236}">
                <a16:creationId xmlns:a16="http://schemas.microsoft.com/office/drawing/2014/main" id="{C660BADC-ADCF-4CAE-8537-A9FF1C433C8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642" y="3031526"/>
            <a:ext cx="7596716" cy="538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282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38C04-7696-497C-B501-D2524E528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E3448-FFFD-4717-9AA1-B977703FE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7200" dirty="0"/>
          </a:p>
          <a:p>
            <a:pPr marL="0" indent="0" algn="ctr">
              <a:buNone/>
            </a:pPr>
            <a:r>
              <a:rPr lang="en-US" sz="7200" dirty="0"/>
              <a:t>INTER-COMMUNICATION BUSES</a:t>
            </a:r>
          </a:p>
          <a:p>
            <a:pPr marL="0" indent="0" algn="ctr">
              <a:buNone/>
            </a:pPr>
            <a:r>
              <a:rPr lang="en-US" dirty="0"/>
              <a:t>Different apps communicating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75F61-4752-4039-A571-96E46EC7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73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9BF25-A50D-4387-91C5-16B95119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>
                <a:latin typeface="Futura LT Pro Book"/>
              </a:rPr>
              <a:t>Kinds of Busses:</a:t>
            </a:r>
            <a:r>
              <a:rPr lang="en-US" dirty="0">
                <a:latin typeface="Futura LT Pro Book"/>
              </a:rPr>
              <a:t> The Message Bus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079D90-996D-446F-8A0E-2C14288D2DE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660DF10-85D3-4366-B809-85F413799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200" y="2657745"/>
            <a:ext cx="14325600" cy="606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23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03A6-78B2-4975-B41B-05CEA819B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Bus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E3C4E-D3C9-4D15-882D-4C871D830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Azure Service Bus</a:t>
            </a:r>
          </a:p>
          <a:p>
            <a:r>
              <a:rPr lang="en-US" dirty="0"/>
              <a:t>Rabbit MQ /</a:t>
            </a:r>
            <a:r>
              <a:rPr lang="en-US" dirty="0" err="1"/>
              <a:t>CloudAMQP</a:t>
            </a:r>
            <a:r>
              <a:rPr lang="en-US" dirty="0"/>
              <a:t> (hosted Rabbit MQ)</a:t>
            </a:r>
          </a:p>
          <a:p>
            <a:r>
              <a:rPr lang="en-US" dirty="0"/>
              <a:t>Amazon Simple Queuing Service (SQS)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15D7E-C8FE-4F9A-95A3-CD43B48E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3C7D8-0A6E-4943-BE1F-05385EF3EA2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87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9BF25-A50D-4387-91C5-16B95119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>
                <a:latin typeface="Futura LT Pro Book"/>
              </a:rPr>
              <a:t>Kinds of Busses: </a:t>
            </a:r>
            <a:r>
              <a:rPr lang="en-US" sz="5000" dirty="0">
                <a:latin typeface="Futura LT Pro Book"/>
              </a:rPr>
              <a:t>The Enterprise Service Bus </a:t>
            </a:r>
            <a:r>
              <a:rPr lang="en-US" sz="4500" dirty="0">
                <a:latin typeface="Futura LT Pro Book"/>
              </a:rPr>
              <a:t>(ESB)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079D90-996D-446F-8A0E-2C14288D2DE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83C5F6-059A-474A-90A1-E398307E3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2800" y="2610778"/>
            <a:ext cx="14630400" cy="61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56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2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1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2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3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4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5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6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7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9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6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7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_im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">
      <a:majorFont>
        <a:latin typeface="Avenir LT Std 45 Book"/>
        <a:ea typeface="ヒラギノ角ゴ ProN W3"/>
        <a:cs typeface="ヒラギノ角ゴ ProN W3"/>
      </a:majorFont>
      <a:minorFont>
        <a:latin typeface="Avenir LT Std 45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25501</TotalTime>
  <Pages>0</Pages>
  <Words>669</Words>
  <Characters>0</Characters>
  <Application>Microsoft Office PowerPoint</Application>
  <PresentationFormat>Custom</PresentationFormat>
  <Lines>0</Lines>
  <Paragraphs>97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22</vt:i4>
      </vt:variant>
    </vt:vector>
  </HeadingPairs>
  <TitlesOfParts>
    <vt:vector size="51" baseType="lpstr">
      <vt:lpstr>Arial</vt:lpstr>
      <vt:lpstr>Arial Narrow Italic</vt:lpstr>
      <vt:lpstr>Avenir LT Std 35 Light</vt:lpstr>
      <vt:lpstr>Avenir LT Std 45 Book</vt:lpstr>
      <vt:lpstr>Calibri</vt:lpstr>
      <vt:lpstr>Calibri Light</vt:lpstr>
      <vt:lpstr>Futura LT Pro Book</vt:lpstr>
      <vt:lpstr>Futura LT Pro Medium</vt:lpstr>
      <vt:lpstr>Gill Sans</vt:lpstr>
      <vt:lpstr>Helvetica Neue</vt:lpstr>
      <vt:lpstr>HelveticaNeueLT Pro 55 Roman</vt:lpstr>
      <vt:lpstr>2_image</vt:lpstr>
      <vt:lpstr>3_image</vt:lpstr>
      <vt:lpstr>4_image</vt:lpstr>
      <vt:lpstr>5_image</vt:lpstr>
      <vt:lpstr>6_image</vt:lpstr>
      <vt:lpstr>7_image</vt:lpstr>
      <vt:lpstr>Office Theme</vt:lpstr>
      <vt:lpstr>8_image</vt:lpstr>
      <vt:lpstr>9_image</vt:lpstr>
      <vt:lpstr>10_image</vt:lpstr>
      <vt:lpstr>11_image</vt:lpstr>
      <vt:lpstr>12_image</vt:lpstr>
      <vt:lpstr>13_image</vt:lpstr>
      <vt:lpstr>14_image</vt:lpstr>
      <vt:lpstr>15_image</vt:lpstr>
      <vt:lpstr>16_image</vt:lpstr>
      <vt:lpstr>17_image</vt:lpstr>
      <vt:lpstr>19_image</vt:lpstr>
      <vt:lpstr>PowerPoint Presentation</vt:lpstr>
      <vt:lpstr>About Me</vt:lpstr>
      <vt:lpstr>What is a bus?</vt:lpstr>
      <vt:lpstr>Kinds of Busses</vt:lpstr>
      <vt:lpstr>Kinds of Busses: The Computer Bus</vt:lpstr>
      <vt:lpstr>PowerPoint Presentation</vt:lpstr>
      <vt:lpstr>Kinds of Busses: The Message Bus</vt:lpstr>
      <vt:lpstr>Message Bus Platforms</vt:lpstr>
      <vt:lpstr>Kinds of Busses: The Enterprise Service Bus (ESB)</vt:lpstr>
      <vt:lpstr>Enterprise Service Bus Platforms</vt:lpstr>
      <vt:lpstr>PowerPoint Presentation</vt:lpstr>
      <vt:lpstr>Kinds of Busses: The Command Bus</vt:lpstr>
      <vt:lpstr>LET’S BUILD ONE</vt:lpstr>
      <vt:lpstr>Kinds of Busses: The Typical Command Bus</vt:lpstr>
      <vt:lpstr>Pattern: Command</vt:lpstr>
      <vt:lpstr>Pattern: Command-Query Separation</vt:lpstr>
      <vt:lpstr>Pattern: Command Query Responsibility Segregation</vt:lpstr>
      <vt:lpstr>Pattern: Command Query Responsibility Segregation</vt:lpstr>
      <vt:lpstr>DEMO</vt:lpstr>
      <vt:lpstr>Frameworks</vt:lpstr>
      <vt:lpstr>Pro Tips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Cori Prainito</dc:creator>
  <cp:keywords/>
  <dc:description/>
  <cp:lastModifiedBy>Brian Korzynski</cp:lastModifiedBy>
  <cp:revision>1102</cp:revision>
  <cp:lastPrinted>2017-03-07T15:13:21Z</cp:lastPrinted>
  <dcterms:modified xsi:type="dcterms:W3CDTF">2021-05-21T00:08:51Z</dcterms:modified>
</cp:coreProperties>
</file>